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1.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2.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3.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notesSlides/notesSlide4.xml" ContentType="application/vnd.openxmlformats-officedocument.presentationml.notesSlide+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notesSlides/notesSlide5.xml" ContentType="application/vnd.openxmlformats-officedocument.presentationml.notesSlide+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notesSlides/notesSlide6.xml" ContentType="application/vnd.openxmlformats-officedocument.presentationml.notesSlide+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notesSlides/notesSlide7.xml" ContentType="application/vnd.openxmlformats-officedocument.presentationml.notesSlide+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notesSlides/notesSlide8.xml" ContentType="application/vnd.openxmlformats-officedocument.presentationml.notesSlide+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notesSlides/notesSlide9.xml" ContentType="application/vnd.openxmlformats-officedocument.presentationml.notesSlide+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notesSlides/notesSlide10.xml" ContentType="application/vnd.openxmlformats-officedocument.presentationml.notesSlide+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notesSlides/notesSlide11.xml" ContentType="application/vnd.openxmlformats-officedocument.presentationml.notesSlide+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notesSlides/notesSlide12.xml" ContentType="application/vnd.openxmlformats-officedocument.presentationml.notesSlide+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notesSlides/notesSlide13.xml" ContentType="application/vnd.openxmlformats-officedocument.presentationml.notesSlide+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notesSlides/notesSlide14.xml" ContentType="application/vnd.openxmlformats-officedocument.presentationml.notesSlide+xml"/>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ppt/notesSlides/notesSlide15.xml" ContentType="application/vnd.openxmlformats-officedocument.presentationml.notesSlide+xml"/>
  <Override PartName="/ppt/diagrams/data29.xml" ContentType="application/vnd.openxmlformats-officedocument.drawingml.diagramData+xml"/>
  <Override PartName="/ppt/diagrams/layout29.xml" ContentType="application/vnd.openxmlformats-officedocument.drawingml.diagramLayout+xml"/>
  <Override PartName="/ppt/diagrams/quickStyle29.xml" ContentType="application/vnd.openxmlformats-officedocument.drawingml.diagramStyle+xml"/>
  <Override PartName="/ppt/diagrams/colors29.xml" ContentType="application/vnd.openxmlformats-officedocument.drawingml.diagramColors+xml"/>
  <Override PartName="/ppt/diagrams/drawing29.xml" ContentType="application/vnd.ms-office.drawingml.diagramDrawing+xml"/>
  <Override PartName="/ppt/notesSlides/notesSlide16.xml" ContentType="application/vnd.openxmlformats-officedocument.presentationml.notesSlide+xml"/>
  <Override PartName="/ppt/diagrams/data30.xml" ContentType="application/vnd.openxmlformats-officedocument.drawingml.diagramData+xml"/>
  <Override PartName="/ppt/diagrams/layout30.xml" ContentType="application/vnd.openxmlformats-officedocument.drawingml.diagramLayout+xml"/>
  <Override PartName="/ppt/diagrams/quickStyle30.xml" ContentType="application/vnd.openxmlformats-officedocument.drawingml.diagramStyle+xml"/>
  <Override PartName="/ppt/diagrams/colors30.xml" ContentType="application/vnd.openxmlformats-officedocument.drawingml.diagramColors+xml"/>
  <Override PartName="/ppt/diagrams/drawing30.xml" ContentType="application/vnd.ms-office.drawingml.diagramDrawing+xml"/>
  <Override PartName="/ppt/diagrams/data31.xml" ContentType="application/vnd.openxmlformats-officedocument.drawingml.diagramData+xml"/>
  <Override PartName="/ppt/diagrams/layout31.xml" ContentType="application/vnd.openxmlformats-officedocument.drawingml.diagramLayout+xml"/>
  <Override PartName="/ppt/diagrams/quickStyle31.xml" ContentType="application/vnd.openxmlformats-officedocument.drawingml.diagramStyle+xml"/>
  <Override PartName="/ppt/diagrams/colors31.xml" ContentType="application/vnd.openxmlformats-officedocument.drawingml.diagramColors+xml"/>
  <Override PartName="/ppt/diagrams/drawing31.xml" ContentType="application/vnd.ms-office.drawingml.diagramDrawing+xml"/>
  <Override PartName="/ppt/diagrams/data32.xml" ContentType="application/vnd.openxmlformats-officedocument.drawingml.diagramData+xml"/>
  <Override PartName="/ppt/diagrams/layout32.xml" ContentType="application/vnd.openxmlformats-officedocument.drawingml.diagramLayout+xml"/>
  <Override PartName="/ppt/diagrams/quickStyle32.xml" ContentType="application/vnd.openxmlformats-officedocument.drawingml.diagramStyle+xml"/>
  <Override PartName="/ppt/diagrams/colors32.xml" ContentType="application/vnd.openxmlformats-officedocument.drawingml.diagramColors+xml"/>
  <Override PartName="/ppt/diagrams/drawing32.xml" ContentType="application/vnd.ms-office.drawingml.diagramDrawing+xml"/>
  <Override PartName="/ppt/diagrams/data33.xml" ContentType="application/vnd.openxmlformats-officedocument.drawingml.diagramData+xml"/>
  <Override PartName="/ppt/diagrams/layout33.xml" ContentType="application/vnd.openxmlformats-officedocument.drawingml.diagramLayout+xml"/>
  <Override PartName="/ppt/diagrams/quickStyle33.xml" ContentType="application/vnd.openxmlformats-officedocument.drawingml.diagramStyle+xml"/>
  <Override PartName="/ppt/diagrams/colors33.xml" ContentType="application/vnd.openxmlformats-officedocument.drawingml.diagramColors+xml"/>
  <Override PartName="/ppt/diagrams/drawing3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28" r:id="rId1"/>
    <p:sldMasterId id="2147483840" r:id="rId2"/>
    <p:sldMasterId id="2147483852" r:id="rId3"/>
    <p:sldMasterId id="2147483816" r:id="rId4"/>
    <p:sldMasterId id="2147483792" r:id="rId5"/>
    <p:sldMasterId id="2147483804" r:id="rId6"/>
  </p:sldMasterIdLst>
  <p:notesMasterIdLst>
    <p:notesMasterId r:id="rId85"/>
  </p:notesMasterIdLst>
  <p:sldIdLst>
    <p:sldId id="264" r:id="rId7"/>
    <p:sldId id="258" r:id="rId8"/>
    <p:sldId id="343" r:id="rId9"/>
    <p:sldId id="344" r:id="rId10"/>
    <p:sldId id="265" r:id="rId11"/>
    <p:sldId id="259" r:id="rId12"/>
    <p:sldId id="272" r:id="rId13"/>
    <p:sldId id="267" r:id="rId14"/>
    <p:sldId id="273" r:id="rId15"/>
    <p:sldId id="271" r:id="rId16"/>
    <p:sldId id="268" r:id="rId17"/>
    <p:sldId id="274" r:id="rId18"/>
    <p:sldId id="275" r:id="rId19"/>
    <p:sldId id="280" r:id="rId20"/>
    <p:sldId id="281" r:id="rId21"/>
    <p:sldId id="276" r:id="rId22"/>
    <p:sldId id="277" r:id="rId23"/>
    <p:sldId id="279" r:id="rId24"/>
    <p:sldId id="278" r:id="rId25"/>
    <p:sldId id="269" r:id="rId26"/>
    <p:sldId id="320" r:id="rId27"/>
    <p:sldId id="282" r:id="rId28"/>
    <p:sldId id="283" r:id="rId29"/>
    <p:sldId id="286" r:id="rId30"/>
    <p:sldId id="285" r:id="rId31"/>
    <p:sldId id="284" r:id="rId32"/>
    <p:sldId id="287" r:id="rId33"/>
    <p:sldId id="288" r:id="rId34"/>
    <p:sldId id="289" r:id="rId35"/>
    <p:sldId id="290" r:id="rId36"/>
    <p:sldId id="291" r:id="rId37"/>
    <p:sldId id="292" r:id="rId38"/>
    <p:sldId id="293" r:id="rId39"/>
    <p:sldId id="294" r:id="rId40"/>
    <p:sldId id="295" r:id="rId41"/>
    <p:sldId id="321" r:id="rId42"/>
    <p:sldId id="297" r:id="rId43"/>
    <p:sldId id="302" r:id="rId44"/>
    <p:sldId id="305" r:id="rId45"/>
    <p:sldId id="304" r:id="rId46"/>
    <p:sldId id="303" r:id="rId47"/>
    <p:sldId id="300" r:id="rId48"/>
    <p:sldId id="308" r:id="rId49"/>
    <p:sldId id="312" r:id="rId50"/>
    <p:sldId id="316" r:id="rId51"/>
    <p:sldId id="315" r:id="rId52"/>
    <p:sldId id="314" r:id="rId53"/>
    <p:sldId id="306" r:id="rId54"/>
    <p:sldId id="311" r:id="rId55"/>
    <p:sldId id="310" r:id="rId56"/>
    <p:sldId id="313" r:id="rId57"/>
    <p:sldId id="309" r:id="rId58"/>
    <p:sldId id="307" r:id="rId59"/>
    <p:sldId id="317" r:id="rId60"/>
    <p:sldId id="318" r:id="rId61"/>
    <p:sldId id="319" r:id="rId62"/>
    <p:sldId id="322" r:id="rId63"/>
    <p:sldId id="323" r:id="rId64"/>
    <p:sldId id="324" r:id="rId65"/>
    <p:sldId id="326" r:id="rId66"/>
    <p:sldId id="325" r:id="rId67"/>
    <p:sldId id="327" r:id="rId68"/>
    <p:sldId id="329" r:id="rId69"/>
    <p:sldId id="330" r:id="rId70"/>
    <p:sldId id="328" r:id="rId71"/>
    <p:sldId id="342" r:id="rId72"/>
    <p:sldId id="332" r:id="rId73"/>
    <p:sldId id="331" r:id="rId74"/>
    <p:sldId id="333" r:id="rId75"/>
    <p:sldId id="335" r:id="rId76"/>
    <p:sldId id="336" r:id="rId77"/>
    <p:sldId id="337" r:id="rId78"/>
    <p:sldId id="334" r:id="rId79"/>
    <p:sldId id="340" r:id="rId80"/>
    <p:sldId id="338" r:id="rId81"/>
    <p:sldId id="341" r:id="rId82"/>
    <p:sldId id="260" r:id="rId83"/>
    <p:sldId id="266" r:id="rId84"/>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855"/>
    <a:srgbClr val="968C83"/>
    <a:srgbClr val="F0B31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6513" autoAdjust="0"/>
    <p:restoredTop sz="94715" autoAdjust="0"/>
  </p:normalViewPr>
  <p:slideViewPr>
    <p:cSldViewPr snapToObjects="1">
      <p:cViewPr varScale="1">
        <p:scale>
          <a:sx n="115" d="100"/>
          <a:sy n="115" d="100"/>
        </p:scale>
        <p:origin x="1122" y="102"/>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slide" Target="slides/slide57.xml"/><Relationship Id="rId68" Type="http://schemas.openxmlformats.org/officeDocument/2006/relationships/slide" Target="slides/slide62.xml"/><Relationship Id="rId84" Type="http://schemas.openxmlformats.org/officeDocument/2006/relationships/slide" Target="slides/slide78.xml"/><Relationship Id="rId89" Type="http://schemas.openxmlformats.org/officeDocument/2006/relationships/tableStyles" Target="tableStyles.xml"/><Relationship Id="rId16" Type="http://schemas.openxmlformats.org/officeDocument/2006/relationships/slide" Target="slides/slide10.xml"/><Relationship Id="rId11" Type="http://schemas.openxmlformats.org/officeDocument/2006/relationships/slide" Target="slides/slide5.xml"/><Relationship Id="rId32" Type="http://schemas.openxmlformats.org/officeDocument/2006/relationships/slide" Target="slides/slide26.xml"/><Relationship Id="rId37" Type="http://schemas.openxmlformats.org/officeDocument/2006/relationships/slide" Target="slides/slide31.xml"/><Relationship Id="rId53" Type="http://schemas.openxmlformats.org/officeDocument/2006/relationships/slide" Target="slides/slide47.xml"/><Relationship Id="rId58" Type="http://schemas.openxmlformats.org/officeDocument/2006/relationships/slide" Target="slides/slide52.xml"/><Relationship Id="rId74" Type="http://schemas.openxmlformats.org/officeDocument/2006/relationships/slide" Target="slides/slide68.xml"/><Relationship Id="rId79" Type="http://schemas.openxmlformats.org/officeDocument/2006/relationships/slide" Target="slides/slide73.xml"/><Relationship Id="rId5" Type="http://schemas.openxmlformats.org/officeDocument/2006/relationships/slideMaster" Target="slideMasters/slideMaster5.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slide" Target="slides/slide58.xml"/><Relationship Id="rId69" Type="http://schemas.openxmlformats.org/officeDocument/2006/relationships/slide" Target="slides/slide63.xml"/><Relationship Id="rId77" Type="http://schemas.openxmlformats.org/officeDocument/2006/relationships/slide" Target="slides/slide71.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80" Type="http://schemas.openxmlformats.org/officeDocument/2006/relationships/slide" Target="slides/slide74.xml"/><Relationship Id="rId85" Type="http://schemas.openxmlformats.org/officeDocument/2006/relationships/notesMaster" Target="notesMasters/notesMaster1.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slide" Target="slides/slide6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slide" Target="slides/slide64.xml"/><Relationship Id="rId75" Type="http://schemas.openxmlformats.org/officeDocument/2006/relationships/slide" Target="slides/slide69.xml"/><Relationship Id="rId83" Type="http://schemas.openxmlformats.org/officeDocument/2006/relationships/slide" Target="slides/slide77.xml"/><Relationship Id="rId88"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slide" Target="slides/slide67.xml"/><Relationship Id="rId78" Type="http://schemas.openxmlformats.org/officeDocument/2006/relationships/slide" Target="slides/slide72.xml"/><Relationship Id="rId81" Type="http://schemas.openxmlformats.org/officeDocument/2006/relationships/slide" Target="slides/slide75.xml"/><Relationship Id="rId86"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slide" Target="slides/slide70.xml"/><Relationship Id="rId7" Type="http://schemas.openxmlformats.org/officeDocument/2006/relationships/slide" Target="slides/slide1.xml"/><Relationship Id="rId71" Type="http://schemas.openxmlformats.org/officeDocument/2006/relationships/slide" Target="slides/slide65.xml"/><Relationship Id="rId2" Type="http://schemas.openxmlformats.org/officeDocument/2006/relationships/slideMaster" Target="slideMasters/slideMaster2.xml"/><Relationship Id="rId29" Type="http://schemas.openxmlformats.org/officeDocument/2006/relationships/slide" Target="slides/slide23.xml"/><Relationship Id="rId24" Type="http://schemas.openxmlformats.org/officeDocument/2006/relationships/slide" Target="slides/slide18.xml"/><Relationship Id="rId40" Type="http://schemas.openxmlformats.org/officeDocument/2006/relationships/slide" Target="slides/slide34.xml"/><Relationship Id="rId45" Type="http://schemas.openxmlformats.org/officeDocument/2006/relationships/slide" Target="slides/slide39.xml"/><Relationship Id="rId66" Type="http://schemas.openxmlformats.org/officeDocument/2006/relationships/slide" Target="slides/slide60.xml"/><Relationship Id="rId87" Type="http://schemas.openxmlformats.org/officeDocument/2006/relationships/viewProps" Target="viewProps.xml"/><Relationship Id="rId61" Type="http://schemas.openxmlformats.org/officeDocument/2006/relationships/slide" Target="slides/slide55.xml"/><Relationship Id="rId82" Type="http://schemas.openxmlformats.org/officeDocument/2006/relationships/slide" Target="slides/slide76.xml"/><Relationship Id="rId19" Type="http://schemas.openxmlformats.org/officeDocument/2006/relationships/slide" Target="slides/slide1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6F4949F-A812-47A0-B230-C4ACF2424BDA}" type="doc">
      <dgm:prSet loTypeId="urn:microsoft.com/office/officeart/2005/8/layout/chevron1" loCatId="process" qsTypeId="urn:microsoft.com/office/officeart/2005/8/quickstyle/simple1" qsCatId="simple" csTypeId="urn:microsoft.com/office/officeart/2005/8/colors/accent1_2" csCatId="accent1" phldr="1"/>
      <dgm:spPr/>
    </dgm:pt>
    <dgm:pt modelId="{0E4C2696-A90D-4397-AD43-87984D53897B}">
      <dgm:prSet phldrT="[Text]"/>
      <dgm:spPr>
        <a:solidFill>
          <a:srgbClr val="FF0000"/>
        </a:solidFill>
        <a:ln>
          <a:solidFill>
            <a:srgbClr val="FF0000"/>
          </a:solidFill>
        </a:ln>
      </dgm:spPr>
      <dgm:t>
        <a:bodyPr/>
        <a:lstStyle/>
        <a:p>
          <a:r>
            <a:rPr lang="en-US" dirty="0" smtClean="0"/>
            <a:t>Step 1</a:t>
          </a:r>
          <a:endParaRPr lang="en-US" dirty="0"/>
        </a:p>
      </dgm:t>
    </dgm:pt>
    <dgm:pt modelId="{A8D018CE-FA0E-4A83-B9A0-686C61651C67}" type="parTrans" cxnId="{5B3CBF8F-1FC8-4A34-8485-AAC27C98B5A7}">
      <dgm:prSet/>
      <dgm:spPr/>
      <dgm:t>
        <a:bodyPr/>
        <a:lstStyle/>
        <a:p>
          <a:endParaRPr lang="en-US"/>
        </a:p>
      </dgm:t>
    </dgm:pt>
    <dgm:pt modelId="{1C5255A7-87EF-408F-8CEF-713B2FAC887B}" type="sibTrans" cxnId="{5B3CBF8F-1FC8-4A34-8485-AAC27C98B5A7}">
      <dgm:prSet/>
      <dgm:spPr/>
      <dgm:t>
        <a:bodyPr/>
        <a:lstStyle/>
        <a:p>
          <a:endParaRPr lang="en-US"/>
        </a:p>
      </dgm:t>
    </dgm:pt>
    <dgm:pt modelId="{833D399E-284E-4CE5-BC9E-099333670174}">
      <dgm:prSet phldrT="[Text]"/>
      <dgm:spPr/>
      <dgm:t>
        <a:bodyPr/>
        <a:lstStyle/>
        <a:p>
          <a:r>
            <a:rPr lang="en-US" dirty="0" smtClean="0"/>
            <a:t>Step 2</a:t>
          </a:r>
          <a:endParaRPr lang="en-US" dirty="0"/>
        </a:p>
      </dgm:t>
    </dgm:pt>
    <dgm:pt modelId="{408331C0-057E-46BD-89C9-36BE6523154E}" type="parTrans" cxnId="{1FCD6C49-3996-4620-9906-A06B5FB3748C}">
      <dgm:prSet/>
      <dgm:spPr/>
      <dgm:t>
        <a:bodyPr/>
        <a:lstStyle/>
        <a:p>
          <a:endParaRPr lang="en-US"/>
        </a:p>
      </dgm:t>
    </dgm:pt>
    <dgm:pt modelId="{0A8F2A44-E090-43C1-9EC7-57FF522122F9}" type="sibTrans" cxnId="{1FCD6C49-3996-4620-9906-A06B5FB3748C}">
      <dgm:prSet/>
      <dgm:spPr/>
      <dgm:t>
        <a:bodyPr/>
        <a:lstStyle/>
        <a:p>
          <a:endParaRPr lang="en-US"/>
        </a:p>
      </dgm:t>
    </dgm:pt>
    <dgm:pt modelId="{65C41366-062F-46A4-B940-4B8C79901B37}">
      <dgm:prSet phldrT="[Text]"/>
      <dgm:spPr/>
      <dgm:t>
        <a:bodyPr/>
        <a:lstStyle/>
        <a:p>
          <a:r>
            <a:rPr lang="en-US" dirty="0" smtClean="0"/>
            <a:t>Step 3</a:t>
          </a:r>
          <a:endParaRPr lang="en-US" dirty="0"/>
        </a:p>
      </dgm:t>
    </dgm:pt>
    <dgm:pt modelId="{D93FE92D-5442-4530-92DB-4FBD81833D53}" type="parTrans" cxnId="{EE6DBB53-6E45-48F1-8C42-3BBB3C89F18B}">
      <dgm:prSet/>
      <dgm:spPr/>
      <dgm:t>
        <a:bodyPr/>
        <a:lstStyle/>
        <a:p>
          <a:endParaRPr lang="en-US"/>
        </a:p>
      </dgm:t>
    </dgm:pt>
    <dgm:pt modelId="{0F81DF81-9C66-415D-BAA2-D4AEECE5DD97}" type="sibTrans" cxnId="{EE6DBB53-6E45-48F1-8C42-3BBB3C89F18B}">
      <dgm:prSet/>
      <dgm:spPr/>
      <dgm:t>
        <a:bodyPr/>
        <a:lstStyle/>
        <a:p>
          <a:endParaRPr lang="en-US"/>
        </a:p>
      </dgm:t>
    </dgm:pt>
    <dgm:pt modelId="{34A07BBD-FA31-42B5-9C43-7CDF5C9CA6D5}">
      <dgm:prSet/>
      <dgm:spPr/>
      <dgm:t>
        <a:bodyPr/>
        <a:lstStyle/>
        <a:p>
          <a:r>
            <a:rPr lang="en-US" dirty="0" smtClean="0"/>
            <a:t>Step 4</a:t>
          </a:r>
          <a:endParaRPr lang="en-US" dirty="0"/>
        </a:p>
      </dgm:t>
    </dgm:pt>
    <dgm:pt modelId="{0A5CE59E-3758-4CB0-9217-07E32473C46C}" type="parTrans" cxnId="{961C51EB-639B-4D49-9939-AD3E039D82E4}">
      <dgm:prSet/>
      <dgm:spPr/>
      <dgm:t>
        <a:bodyPr/>
        <a:lstStyle/>
        <a:p>
          <a:endParaRPr lang="en-US"/>
        </a:p>
      </dgm:t>
    </dgm:pt>
    <dgm:pt modelId="{AED302DA-EEDE-41BF-9022-910F0EE3B7A9}" type="sibTrans" cxnId="{961C51EB-639B-4D49-9939-AD3E039D82E4}">
      <dgm:prSet/>
      <dgm:spPr/>
      <dgm:t>
        <a:bodyPr/>
        <a:lstStyle/>
        <a:p>
          <a:endParaRPr lang="en-US"/>
        </a:p>
      </dgm:t>
    </dgm:pt>
    <dgm:pt modelId="{5DF37904-6576-4363-9001-2299F8C541E7}">
      <dgm:prSet/>
      <dgm:spPr/>
      <dgm:t>
        <a:bodyPr/>
        <a:lstStyle/>
        <a:p>
          <a:r>
            <a:rPr lang="en-US" dirty="0" smtClean="0"/>
            <a:t>Step 5</a:t>
          </a:r>
          <a:endParaRPr lang="en-US" dirty="0"/>
        </a:p>
      </dgm:t>
    </dgm:pt>
    <dgm:pt modelId="{25D3A0FE-3563-4D42-8A5C-390136F843B2}" type="parTrans" cxnId="{BCBBA946-6731-4E0C-8B66-140116D99A55}">
      <dgm:prSet/>
      <dgm:spPr/>
      <dgm:t>
        <a:bodyPr/>
        <a:lstStyle/>
        <a:p>
          <a:endParaRPr lang="en-US"/>
        </a:p>
      </dgm:t>
    </dgm:pt>
    <dgm:pt modelId="{3CB14BBB-1319-4554-91C1-3773ED4E07BA}" type="sibTrans" cxnId="{BCBBA946-6731-4E0C-8B66-140116D99A55}">
      <dgm:prSet/>
      <dgm:spPr/>
      <dgm:t>
        <a:bodyPr/>
        <a:lstStyle/>
        <a:p>
          <a:endParaRPr lang="en-US"/>
        </a:p>
      </dgm:t>
    </dgm:pt>
    <dgm:pt modelId="{DC34299B-55ED-45E3-AA3E-9E8C1C9A5F4F}">
      <dgm:prSet/>
      <dgm:spPr/>
      <dgm:t>
        <a:bodyPr/>
        <a:lstStyle/>
        <a:p>
          <a:r>
            <a:rPr lang="en-US" dirty="0" smtClean="0"/>
            <a:t>Step 6</a:t>
          </a:r>
          <a:endParaRPr lang="en-US" dirty="0"/>
        </a:p>
      </dgm:t>
    </dgm:pt>
    <dgm:pt modelId="{AB690459-86AD-4ACA-B5C5-3A3ECFEB32DF}" type="parTrans" cxnId="{F0BEC875-2475-427C-9DE7-695ACABB5003}">
      <dgm:prSet/>
      <dgm:spPr/>
      <dgm:t>
        <a:bodyPr/>
        <a:lstStyle/>
        <a:p>
          <a:endParaRPr lang="en-US"/>
        </a:p>
      </dgm:t>
    </dgm:pt>
    <dgm:pt modelId="{FAD1358F-E03F-4DDD-83FA-9BD834ED8B8A}" type="sibTrans" cxnId="{F0BEC875-2475-427C-9DE7-695ACABB5003}">
      <dgm:prSet/>
      <dgm:spPr/>
      <dgm:t>
        <a:bodyPr/>
        <a:lstStyle/>
        <a:p>
          <a:endParaRPr lang="en-US"/>
        </a:p>
      </dgm:t>
    </dgm:pt>
    <dgm:pt modelId="{20C4D105-03EB-47C2-BA45-69AE4A8B3D9B}">
      <dgm:prSet/>
      <dgm:spPr/>
      <dgm:t>
        <a:bodyPr/>
        <a:lstStyle/>
        <a:p>
          <a:r>
            <a:rPr lang="en-US" dirty="0" smtClean="0"/>
            <a:t>Step 7</a:t>
          </a:r>
          <a:endParaRPr lang="en-US" dirty="0"/>
        </a:p>
      </dgm:t>
    </dgm:pt>
    <dgm:pt modelId="{C3E1C0BB-99CC-42CA-B9A4-1635A0969C27}" type="parTrans" cxnId="{F498B105-B26F-4CFF-8B26-79F14D5D9D6A}">
      <dgm:prSet/>
      <dgm:spPr/>
      <dgm:t>
        <a:bodyPr/>
        <a:lstStyle/>
        <a:p>
          <a:endParaRPr lang="en-US"/>
        </a:p>
      </dgm:t>
    </dgm:pt>
    <dgm:pt modelId="{5F77FEA0-9CD1-41AD-B546-B92C54C2714E}" type="sibTrans" cxnId="{F498B105-B26F-4CFF-8B26-79F14D5D9D6A}">
      <dgm:prSet/>
      <dgm:spPr/>
      <dgm:t>
        <a:bodyPr/>
        <a:lstStyle/>
        <a:p>
          <a:endParaRPr lang="en-US"/>
        </a:p>
      </dgm:t>
    </dgm:pt>
    <dgm:pt modelId="{A47B00C0-0FCE-4497-B17A-53E3FAB989C3}" type="pres">
      <dgm:prSet presAssocID="{66F4949F-A812-47A0-B230-C4ACF2424BDA}" presName="Name0" presStyleCnt="0">
        <dgm:presLayoutVars>
          <dgm:dir/>
          <dgm:animLvl val="lvl"/>
          <dgm:resizeHandles val="exact"/>
        </dgm:presLayoutVars>
      </dgm:prSet>
      <dgm:spPr/>
    </dgm:pt>
    <dgm:pt modelId="{A283E721-B6A6-43A5-8D51-7FFEB6204BAC}" type="pres">
      <dgm:prSet presAssocID="{0E4C2696-A90D-4397-AD43-87984D53897B}" presName="parTxOnly" presStyleLbl="node1" presStyleIdx="0" presStyleCnt="7">
        <dgm:presLayoutVars>
          <dgm:chMax val="0"/>
          <dgm:chPref val="0"/>
          <dgm:bulletEnabled val="1"/>
        </dgm:presLayoutVars>
      </dgm:prSet>
      <dgm:spPr/>
      <dgm:t>
        <a:bodyPr/>
        <a:lstStyle/>
        <a:p>
          <a:endParaRPr lang="en-US"/>
        </a:p>
      </dgm:t>
    </dgm:pt>
    <dgm:pt modelId="{F2CF5C97-D7F7-495E-9167-CAD7A010B4D8}" type="pres">
      <dgm:prSet presAssocID="{1C5255A7-87EF-408F-8CEF-713B2FAC887B}" presName="parTxOnlySpace" presStyleCnt="0"/>
      <dgm:spPr/>
    </dgm:pt>
    <dgm:pt modelId="{1A9FCE66-37D8-4BCB-812E-9AE95C957A9A}" type="pres">
      <dgm:prSet presAssocID="{833D399E-284E-4CE5-BC9E-099333670174}" presName="parTxOnly" presStyleLbl="node1" presStyleIdx="1" presStyleCnt="7">
        <dgm:presLayoutVars>
          <dgm:chMax val="0"/>
          <dgm:chPref val="0"/>
          <dgm:bulletEnabled val="1"/>
        </dgm:presLayoutVars>
      </dgm:prSet>
      <dgm:spPr/>
      <dgm:t>
        <a:bodyPr/>
        <a:lstStyle/>
        <a:p>
          <a:endParaRPr lang="en-US"/>
        </a:p>
      </dgm:t>
    </dgm:pt>
    <dgm:pt modelId="{574A07D0-C2E6-4A28-8CE3-2F9B9959DC79}" type="pres">
      <dgm:prSet presAssocID="{0A8F2A44-E090-43C1-9EC7-57FF522122F9}" presName="parTxOnlySpace" presStyleCnt="0"/>
      <dgm:spPr/>
    </dgm:pt>
    <dgm:pt modelId="{DEA6282E-2571-4E73-83EC-5EF4ED555842}" type="pres">
      <dgm:prSet presAssocID="{65C41366-062F-46A4-B940-4B8C79901B37}" presName="parTxOnly" presStyleLbl="node1" presStyleIdx="2" presStyleCnt="7">
        <dgm:presLayoutVars>
          <dgm:chMax val="0"/>
          <dgm:chPref val="0"/>
          <dgm:bulletEnabled val="1"/>
        </dgm:presLayoutVars>
      </dgm:prSet>
      <dgm:spPr/>
      <dgm:t>
        <a:bodyPr/>
        <a:lstStyle/>
        <a:p>
          <a:endParaRPr lang="en-US"/>
        </a:p>
      </dgm:t>
    </dgm:pt>
    <dgm:pt modelId="{DACD1355-21D5-484E-BD52-AC44F5CBD4DE}" type="pres">
      <dgm:prSet presAssocID="{0F81DF81-9C66-415D-BAA2-D4AEECE5DD97}" presName="parTxOnlySpace" presStyleCnt="0"/>
      <dgm:spPr/>
    </dgm:pt>
    <dgm:pt modelId="{35CAA220-C17D-431F-9C2C-D612639A58C2}" type="pres">
      <dgm:prSet presAssocID="{34A07BBD-FA31-42B5-9C43-7CDF5C9CA6D5}" presName="parTxOnly" presStyleLbl="node1" presStyleIdx="3" presStyleCnt="7">
        <dgm:presLayoutVars>
          <dgm:chMax val="0"/>
          <dgm:chPref val="0"/>
          <dgm:bulletEnabled val="1"/>
        </dgm:presLayoutVars>
      </dgm:prSet>
      <dgm:spPr/>
      <dgm:t>
        <a:bodyPr/>
        <a:lstStyle/>
        <a:p>
          <a:endParaRPr lang="en-US"/>
        </a:p>
      </dgm:t>
    </dgm:pt>
    <dgm:pt modelId="{E7808774-E77F-4F76-B69E-433B588539EC}" type="pres">
      <dgm:prSet presAssocID="{AED302DA-EEDE-41BF-9022-910F0EE3B7A9}" presName="parTxOnlySpace" presStyleCnt="0"/>
      <dgm:spPr/>
    </dgm:pt>
    <dgm:pt modelId="{D56A5074-E2F2-4C14-BA2D-7415B96C7217}" type="pres">
      <dgm:prSet presAssocID="{5DF37904-6576-4363-9001-2299F8C541E7}" presName="parTxOnly" presStyleLbl="node1" presStyleIdx="4" presStyleCnt="7">
        <dgm:presLayoutVars>
          <dgm:chMax val="0"/>
          <dgm:chPref val="0"/>
          <dgm:bulletEnabled val="1"/>
        </dgm:presLayoutVars>
      </dgm:prSet>
      <dgm:spPr/>
      <dgm:t>
        <a:bodyPr/>
        <a:lstStyle/>
        <a:p>
          <a:endParaRPr lang="en-US"/>
        </a:p>
      </dgm:t>
    </dgm:pt>
    <dgm:pt modelId="{1FFAE62F-ECCB-4CBE-B9F7-DF44B7F2849B}" type="pres">
      <dgm:prSet presAssocID="{3CB14BBB-1319-4554-91C1-3773ED4E07BA}" presName="parTxOnlySpace" presStyleCnt="0"/>
      <dgm:spPr/>
    </dgm:pt>
    <dgm:pt modelId="{92783F44-561C-4F6A-8699-9EE1D157DE05}" type="pres">
      <dgm:prSet presAssocID="{DC34299B-55ED-45E3-AA3E-9E8C1C9A5F4F}" presName="parTxOnly" presStyleLbl="node1" presStyleIdx="5" presStyleCnt="7">
        <dgm:presLayoutVars>
          <dgm:chMax val="0"/>
          <dgm:chPref val="0"/>
          <dgm:bulletEnabled val="1"/>
        </dgm:presLayoutVars>
      </dgm:prSet>
      <dgm:spPr/>
      <dgm:t>
        <a:bodyPr/>
        <a:lstStyle/>
        <a:p>
          <a:endParaRPr lang="en-US"/>
        </a:p>
      </dgm:t>
    </dgm:pt>
    <dgm:pt modelId="{E79E83A9-6AA8-45B8-8E67-E376D15E53E4}" type="pres">
      <dgm:prSet presAssocID="{FAD1358F-E03F-4DDD-83FA-9BD834ED8B8A}" presName="parTxOnlySpace" presStyleCnt="0"/>
      <dgm:spPr/>
    </dgm:pt>
    <dgm:pt modelId="{C3CAC2B0-E42F-477A-89CE-3ECF54A2639C}" type="pres">
      <dgm:prSet presAssocID="{20C4D105-03EB-47C2-BA45-69AE4A8B3D9B}" presName="parTxOnly" presStyleLbl="node1" presStyleIdx="6" presStyleCnt="7">
        <dgm:presLayoutVars>
          <dgm:chMax val="0"/>
          <dgm:chPref val="0"/>
          <dgm:bulletEnabled val="1"/>
        </dgm:presLayoutVars>
      </dgm:prSet>
      <dgm:spPr/>
      <dgm:t>
        <a:bodyPr/>
        <a:lstStyle/>
        <a:p>
          <a:endParaRPr lang="en-US"/>
        </a:p>
      </dgm:t>
    </dgm:pt>
  </dgm:ptLst>
  <dgm:cxnLst>
    <dgm:cxn modelId="{5B3CBF8F-1FC8-4A34-8485-AAC27C98B5A7}" srcId="{66F4949F-A812-47A0-B230-C4ACF2424BDA}" destId="{0E4C2696-A90D-4397-AD43-87984D53897B}" srcOrd="0" destOrd="0" parTransId="{A8D018CE-FA0E-4A83-B9A0-686C61651C67}" sibTransId="{1C5255A7-87EF-408F-8CEF-713B2FAC887B}"/>
    <dgm:cxn modelId="{EE6DBB53-6E45-48F1-8C42-3BBB3C89F18B}" srcId="{66F4949F-A812-47A0-B230-C4ACF2424BDA}" destId="{65C41366-062F-46A4-B940-4B8C79901B37}" srcOrd="2" destOrd="0" parTransId="{D93FE92D-5442-4530-92DB-4FBD81833D53}" sibTransId="{0F81DF81-9C66-415D-BAA2-D4AEECE5DD97}"/>
    <dgm:cxn modelId="{BCBBA946-6731-4E0C-8B66-140116D99A55}" srcId="{66F4949F-A812-47A0-B230-C4ACF2424BDA}" destId="{5DF37904-6576-4363-9001-2299F8C541E7}" srcOrd="4" destOrd="0" parTransId="{25D3A0FE-3563-4D42-8A5C-390136F843B2}" sibTransId="{3CB14BBB-1319-4554-91C1-3773ED4E07BA}"/>
    <dgm:cxn modelId="{58BE4EC5-A828-4BD1-83DB-D03B2553C90B}" type="presOf" srcId="{20C4D105-03EB-47C2-BA45-69AE4A8B3D9B}" destId="{C3CAC2B0-E42F-477A-89CE-3ECF54A2639C}" srcOrd="0" destOrd="0" presId="urn:microsoft.com/office/officeart/2005/8/layout/chevron1"/>
    <dgm:cxn modelId="{23F2F6A1-8205-4B70-A1C0-F20A13B4532D}" type="presOf" srcId="{0E4C2696-A90D-4397-AD43-87984D53897B}" destId="{A283E721-B6A6-43A5-8D51-7FFEB6204BAC}" srcOrd="0" destOrd="0" presId="urn:microsoft.com/office/officeart/2005/8/layout/chevron1"/>
    <dgm:cxn modelId="{052BA351-7372-46C8-AE66-F1F1F047F6A5}" type="presOf" srcId="{66F4949F-A812-47A0-B230-C4ACF2424BDA}" destId="{A47B00C0-0FCE-4497-B17A-53E3FAB989C3}" srcOrd="0" destOrd="0" presId="urn:microsoft.com/office/officeart/2005/8/layout/chevron1"/>
    <dgm:cxn modelId="{961C51EB-639B-4D49-9939-AD3E039D82E4}" srcId="{66F4949F-A812-47A0-B230-C4ACF2424BDA}" destId="{34A07BBD-FA31-42B5-9C43-7CDF5C9CA6D5}" srcOrd="3" destOrd="0" parTransId="{0A5CE59E-3758-4CB0-9217-07E32473C46C}" sibTransId="{AED302DA-EEDE-41BF-9022-910F0EE3B7A9}"/>
    <dgm:cxn modelId="{F0BEC875-2475-427C-9DE7-695ACABB5003}" srcId="{66F4949F-A812-47A0-B230-C4ACF2424BDA}" destId="{DC34299B-55ED-45E3-AA3E-9E8C1C9A5F4F}" srcOrd="5" destOrd="0" parTransId="{AB690459-86AD-4ACA-B5C5-3A3ECFEB32DF}" sibTransId="{FAD1358F-E03F-4DDD-83FA-9BD834ED8B8A}"/>
    <dgm:cxn modelId="{7ACA69B7-57B4-4048-9F40-3A8A53B58668}" type="presOf" srcId="{65C41366-062F-46A4-B940-4B8C79901B37}" destId="{DEA6282E-2571-4E73-83EC-5EF4ED555842}" srcOrd="0" destOrd="0" presId="urn:microsoft.com/office/officeart/2005/8/layout/chevron1"/>
    <dgm:cxn modelId="{5D0FE52E-A660-4BA8-87BF-971A3024B4DD}" type="presOf" srcId="{5DF37904-6576-4363-9001-2299F8C541E7}" destId="{D56A5074-E2F2-4C14-BA2D-7415B96C7217}" srcOrd="0" destOrd="0" presId="urn:microsoft.com/office/officeart/2005/8/layout/chevron1"/>
    <dgm:cxn modelId="{68FCE7B6-3B38-4858-9EC2-57AC17FB37DF}" type="presOf" srcId="{34A07BBD-FA31-42B5-9C43-7CDF5C9CA6D5}" destId="{35CAA220-C17D-431F-9C2C-D612639A58C2}" srcOrd="0" destOrd="0" presId="urn:microsoft.com/office/officeart/2005/8/layout/chevron1"/>
    <dgm:cxn modelId="{EC7C7613-9367-41F9-8FED-8016839450AB}" type="presOf" srcId="{DC34299B-55ED-45E3-AA3E-9E8C1C9A5F4F}" destId="{92783F44-561C-4F6A-8699-9EE1D157DE05}" srcOrd="0" destOrd="0" presId="urn:microsoft.com/office/officeart/2005/8/layout/chevron1"/>
    <dgm:cxn modelId="{F498B105-B26F-4CFF-8B26-79F14D5D9D6A}" srcId="{66F4949F-A812-47A0-B230-C4ACF2424BDA}" destId="{20C4D105-03EB-47C2-BA45-69AE4A8B3D9B}" srcOrd="6" destOrd="0" parTransId="{C3E1C0BB-99CC-42CA-B9A4-1635A0969C27}" sibTransId="{5F77FEA0-9CD1-41AD-B546-B92C54C2714E}"/>
    <dgm:cxn modelId="{2D045549-0E92-49F5-9D37-9E558B1D5194}" type="presOf" srcId="{833D399E-284E-4CE5-BC9E-099333670174}" destId="{1A9FCE66-37D8-4BCB-812E-9AE95C957A9A}" srcOrd="0" destOrd="0" presId="urn:microsoft.com/office/officeart/2005/8/layout/chevron1"/>
    <dgm:cxn modelId="{1FCD6C49-3996-4620-9906-A06B5FB3748C}" srcId="{66F4949F-A812-47A0-B230-C4ACF2424BDA}" destId="{833D399E-284E-4CE5-BC9E-099333670174}" srcOrd="1" destOrd="0" parTransId="{408331C0-057E-46BD-89C9-36BE6523154E}" sibTransId="{0A8F2A44-E090-43C1-9EC7-57FF522122F9}"/>
    <dgm:cxn modelId="{5D51B78B-6837-44F9-9858-F8BC0FCD7138}" type="presParOf" srcId="{A47B00C0-0FCE-4497-B17A-53E3FAB989C3}" destId="{A283E721-B6A6-43A5-8D51-7FFEB6204BAC}" srcOrd="0" destOrd="0" presId="urn:microsoft.com/office/officeart/2005/8/layout/chevron1"/>
    <dgm:cxn modelId="{06015A26-A829-4DBF-BC0E-820FC39003BD}" type="presParOf" srcId="{A47B00C0-0FCE-4497-B17A-53E3FAB989C3}" destId="{F2CF5C97-D7F7-495E-9167-CAD7A010B4D8}" srcOrd="1" destOrd="0" presId="urn:microsoft.com/office/officeart/2005/8/layout/chevron1"/>
    <dgm:cxn modelId="{1422D653-402B-4196-AA30-F0E8A9B58588}" type="presParOf" srcId="{A47B00C0-0FCE-4497-B17A-53E3FAB989C3}" destId="{1A9FCE66-37D8-4BCB-812E-9AE95C957A9A}" srcOrd="2" destOrd="0" presId="urn:microsoft.com/office/officeart/2005/8/layout/chevron1"/>
    <dgm:cxn modelId="{09A588C8-D897-4F24-973C-5A6281AEC3E0}" type="presParOf" srcId="{A47B00C0-0FCE-4497-B17A-53E3FAB989C3}" destId="{574A07D0-C2E6-4A28-8CE3-2F9B9959DC79}" srcOrd="3" destOrd="0" presId="urn:microsoft.com/office/officeart/2005/8/layout/chevron1"/>
    <dgm:cxn modelId="{70D37BA1-8E98-4EAC-8C16-76D3CCA13A79}" type="presParOf" srcId="{A47B00C0-0FCE-4497-B17A-53E3FAB989C3}" destId="{DEA6282E-2571-4E73-83EC-5EF4ED555842}" srcOrd="4" destOrd="0" presId="urn:microsoft.com/office/officeart/2005/8/layout/chevron1"/>
    <dgm:cxn modelId="{B28D41DE-78B0-4B32-9A41-352C464CDFE7}" type="presParOf" srcId="{A47B00C0-0FCE-4497-B17A-53E3FAB989C3}" destId="{DACD1355-21D5-484E-BD52-AC44F5CBD4DE}" srcOrd="5" destOrd="0" presId="urn:microsoft.com/office/officeart/2005/8/layout/chevron1"/>
    <dgm:cxn modelId="{EA5961E0-B1A3-480E-8881-60C786BF5193}" type="presParOf" srcId="{A47B00C0-0FCE-4497-B17A-53E3FAB989C3}" destId="{35CAA220-C17D-431F-9C2C-D612639A58C2}" srcOrd="6" destOrd="0" presId="urn:microsoft.com/office/officeart/2005/8/layout/chevron1"/>
    <dgm:cxn modelId="{FAF7CDDB-6C1C-40FD-8200-611B1CE3C0D8}" type="presParOf" srcId="{A47B00C0-0FCE-4497-B17A-53E3FAB989C3}" destId="{E7808774-E77F-4F76-B69E-433B588539EC}" srcOrd="7" destOrd="0" presId="urn:microsoft.com/office/officeart/2005/8/layout/chevron1"/>
    <dgm:cxn modelId="{F77E052D-46B0-4DF9-AA8F-5FD93B840DC9}" type="presParOf" srcId="{A47B00C0-0FCE-4497-B17A-53E3FAB989C3}" destId="{D56A5074-E2F2-4C14-BA2D-7415B96C7217}" srcOrd="8" destOrd="0" presId="urn:microsoft.com/office/officeart/2005/8/layout/chevron1"/>
    <dgm:cxn modelId="{892B1848-C327-4869-95C5-F438CE9EE303}" type="presParOf" srcId="{A47B00C0-0FCE-4497-B17A-53E3FAB989C3}" destId="{1FFAE62F-ECCB-4CBE-B9F7-DF44B7F2849B}" srcOrd="9" destOrd="0" presId="urn:microsoft.com/office/officeart/2005/8/layout/chevron1"/>
    <dgm:cxn modelId="{54CB1986-D9F3-45C9-B00A-BE35999BC388}" type="presParOf" srcId="{A47B00C0-0FCE-4497-B17A-53E3FAB989C3}" destId="{92783F44-561C-4F6A-8699-9EE1D157DE05}" srcOrd="10" destOrd="0" presId="urn:microsoft.com/office/officeart/2005/8/layout/chevron1"/>
    <dgm:cxn modelId="{5BD3B2FE-6A12-436A-AF4E-8A6054E13A39}" type="presParOf" srcId="{A47B00C0-0FCE-4497-B17A-53E3FAB989C3}" destId="{E79E83A9-6AA8-45B8-8E67-E376D15E53E4}" srcOrd="11" destOrd="0" presId="urn:microsoft.com/office/officeart/2005/8/layout/chevron1"/>
    <dgm:cxn modelId="{CD33792C-4E56-42FD-AB63-418B8B2B878A}" type="presParOf" srcId="{A47B00C0-0FCE-4497-B17A-53E3FAB989C3}" destId="{C3CAC2B0-E42F-477A-89CE-3ECF54A2639C}" srcOrd="12"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66F4949F-A812-47A0-B230-C4ACF2424BDA}" type="doc">
      <dgm:prSet loTypeId="urn:microsoft.com/office/officeart/2005/8/layout/chevron1" loCatId="process" qsTypeId="urn:microsoft.com/office/officeart/2005/8/quickstyle/simple1" qsCatId="simple" csTypeId="urn:microsoft.com/office/officeart/2005/8/colors/accent1_2" csCatId="accent1" phldr="1"/>
      <dgm:spPr/>
    </dgm:pt>
    <dgm:pt modelId="{0E4C2696-A90D-4397-AD43-87984D53897B}">
      <dgm:prSet phldrT="[Text]"/>
      <dgm:spPr>
        <a:solidFill>
          <a:srgbClr val="FF0000"/>
        </a:solidFill>
        <a:ln>
          <a:solidFill>
            <a:srgbClr val="FF0000"/>
          </a:solidFill>
        </a:ln>
      </dgm:spPr>
      <dgm:t>
        <a:bodyPr/>
        <a:lstStyle/>
        <a:p>
          <a:r>
            <a:rPr lang="en-US" dirty="0" smtClean="0"/>
            <a:t>Step 1</a:t>
          </a:r>
          <a:endParaRPr lang="en-US" dirty="0"/>
        </a:p>
      </dgm:t>
    </dgm:pt>
    <dgm:pt modelId="{A8D018CE-FA0E-4A83-B9A0-686C61651C67}" type="parTrans" cxnId="{5B3CBF8F-1FC8-4A34-8485-AAC27C98B5A7}">
      <dgm:prSet/>
      <dgm:spPr/>
      <dgm:t>
        <a:bodyPr/>
        <a:lstStyle/>
        <a:p>
          <a:endParaRPr lang="en-US"/>
        </a:p>
      </dgm:t>
    </dgm:pt>
    <dgm:pt modelId="{1C5255A7-87EF-408F-8CEF-713B2FAC887B}" type="sibTrans" cxnId="{5B3CBF8F-1FC8-4A34-8485-AAC27C98B5A7}">
      <dgm:prSet/>
      <dgm:spPr/>
      <dgm:t>
        <a:bodyPr/>
        <a:lstStyle/>
        <a:p>
          <a:endParaRPr lang="en-US"/>
        </a:p>
      </dgm:t>
    </dgm:pt>
    <dgm:pt modelId="{833D399E-284E-4CE5-BC9E-099333670174}">
      <dgm:prSet phldrT="[Text]"/>
      <dgm:spPr>
        <a:solidFill>
          <a:srgbClr val="FF0000"/>
        </a:solidFill>
        <a:ln>
          <a:solidFill>
            <a:srgbClr val="FF0000"/>
          </a:solidFill>
        </a:ln>
      </dgm:spPr>
      <dgm:t>
        <a:bodyPr/>
        <a:lstStyle/>
        <a:p>
          <a:r>
            <a:rPr lang="en-US" dirty="0" smtClean="0"/>
            <a:t>Step 2</a:t>
          </a:r>
          <a:endParaRPr lang="en-US" dirty="0"/>
        </a:p>
      </dgm:t>
    </dgm:pt>
    <dgm:pt modelId="{408331C0-057E-46BD-89C9-36BE6523154E}" type="parTrans" cxnId="{1FCD6C49-3996-4620-9906-A06B5FB3748C}">
      <dgm:prSet/>
      <dgm:spPr/>
      <dgm:t>
        <a:bodyPr/>
        <a:lstStyle/>
        <a:p>
          <a:endParaRPr lang="en-US"/>
        </a:p>
      </dgm:t>
    </dgm:pt>
    <dgm:pt modelId="{0A8F2A44-E090-43C1-9EC7-57FF522122F9}" type="sibTrans" cxnId="{1FCD6C49-3996-4620-9906-A06B5FB3748C}">
      <dgm:prSet/>
      <dgm:spPr/>
      <dgm:t>
        <a:bodyPr/>
        <a:lstStyle/>
        <a:p>
          <a:endParaRPr lang="en-US"/>
        </a:p>
      </dgm:t>
    </dgm:pt>
    <dgm:pt modelId="{65C41366-062F-46A4-B940-4B8C79901B37}">
      <dgm:prSet phldrT="[Text]"/>
      <dgm:spPr>
        <a:solidFill>
          <a:srgbClr val="FF0000"/>
        </a:solidFill>
        <a:ln>
          <a:solidFill>
            <a:srgbClr val="FF0000"/>
          </a:solidFill>
        </a:ln>
      </dgm:spPr>
      <dgm:t>
        <a:bodyPr/>
        <a:lstStyle/>
        <a:p>
          <a:r>
            <a:rPr lang="en-US" dirty="0" smtClean="0"/>
            <a:t>Step 3</a:t>
          </a:r>
          <a:endParaRPr lang="en-US" dirty="0"/>
        </a:p>
      </dgm:t>
    </dgm:pt>
    <dgm:pt modelId="{D93FE92D-5442-4530-92DB-4FBD81833D53}" type="parTrans" cxnId="{EE6DBB53-6E45-48F1-8C42-3BBB3C89F18B}">
      <dgm:prSet/>
      <dgm:spPr/>
      <dgm:t>
        <a:bodyPr/>
        <a:lstStyle/>
        <a:p>
          <a:endParaRPr lang="en-US"/>
        </a:p>
      </dgm:t>
    </dgm:pt>
    <dgm:pt modelId="{0F81DF81-9C66-415D-BAA2-D4AEECE5DD97}" type="sibTrans" cxnId="{EE6DBB53-6E45-48F1-8C42-3BBB3C89F18B}">
      <dgm:prSet/>
      <dgm:spPr/>
      <dgm:t>
        <a:bodyPr/>
        <a:lstStyle/>
        <a:p>
          <a:endParaRPr lang="en-US"/>
        </a:p>
      </dgm:t>
    </dgm:pt>
    <dgm:pt modelId="{34A07BBD-FA31-42B5-9C43-7CDF5C9CA6D5}">
      <dgm:prSet/>
      <dgm:spPr>
        <a:solidFill>
          <a:srgbClr val="FF0000"/>
        </a:solidFill>
        <a:ln>
          <a:solidFill>
            <a:srgbClr val="FF0000"/>
          </a:solidFill>
        </a:ln>
      </dgm:spPr>
      <dgm:t>
        <a:bodyPr/>
        <a:lstStyle/>
        <a:p>
          <a:r>
            <a:rPr lang="en-US" dirty="0" smtClean="0"/>
            <a:t>Step 4</a:t>
          </a:r>
          <a:endParaRPr lang="en-US" dirty="0"/>
        </a:p>
      </dgm:t>
    </dgm:pt>
    <dgm:pt modelId="{0A5CE59E-3758-4CB0-9217-07E32473C46C}" type="parTrans" cxnId="{961C51EB-639B-4D49-9939-AD3E039D82E4}">
      <dgm:prSet/>
      <dgm:spPr/>
      <dgm:t>
        <a:bodyPr/>
        <a:lstStyle/>
        <a:p>
          <a:endParaRPr lang="en-US"/>
        </a:p>
      </dgm:t>
    </dgm:pt>
    <dgm:pt modelId="{AED302DA-EEDE-41BF-9022-910F0EE3B7A9}" type="sibTrans" cxnId="{961C51EB-639B-4D49-9939-AD3E039D82E4}">
      <dgm:prSet/>
      <dgm:spPr/>
      <dgm:t>
        <a:bodyPr/>
        <a:lstStyle/>
        <a:p>
          <a:endParaRPr lang="en-US"/>
        </a:p>
      </dgm:t>
    </dgm:pt>
    <dgm:pt modelId="{5DF37904-6576-4363-9001-2299F8C541E7}">
      <dgm:prSet/>
      <dgm:spPr/>
      <dgm:t>
        <a:bodyPr/>
        <a:lstStyle/>
        <a:p>
          <a:r>
            <a:rPr lang="en-US" dirty="0" smtClean="0"/>
            <a:t>Step 5</a:t>
          </a:r>
          <a:endParaRPr lang="en-US" dirty="0"/>
        </a:p>
      </dgm:t>
    </dgm:pt>
    <dgm:pt modelId="{25D3A0FE-3563-4D42-8A5C-390136F843B2}" type="parTrans" cxnId="{BCBBA946-6731-4E0C-8B66-140116D99A55}">
      <dgm:prSet/>
      <dgm:spPr/>
      <dgm:t>
        <a:bodyPr/>
        <a:lstStyle/>
        <a:p>
          <a:endParaRPr lang="en-US"/>
        </a:p>
      </dgm:t>
    </dgm:pt>
    <dgm:pt modelId="{3CB14BBB-1319-4554-91C1-3773ED4E07BA}" type="sibTrans" cxnId="{BCBBA946-6731-4E0C-8B66-140116D99A55}">
      <dgm:prSet/>
      <dgm:spPr/>
      <dgm:t>
        <a:bodyPr/>
        <a:lstStyle/>
        <a:p>
          <a:endParaRPr lang="en-US"/>
        </a:p>
      </dgm:t>
    </dgm:pt>
    <dgm:pt modelId="{DC34299B-55ED-45E3-AA3E-9E8C1C9A5F4F}">
      <dgm:prSet/>
      <dgm:spPr/>
      <dgm:t>
        <a:bodyPr/>
        <a:lstStyle/>
        <a:p>
          <a:r>
            <a:rPr lang="en-US" dirty="0" smtClean="0"/>
            <a:t>Step 6</a:t>
          </a:r>
          <a:endParaRPr lang="en-US" dirty="0"/>
        </a:p>
      </dgm:t>
    </dgm:pt>
    <dgm:pt modelId="{AB690459-86AD-4ACA-B5C5-3A3ECFEB32DF}" type="parTrans" cxnId="{F0BEC875-2475-427C-9DE7-695ACABB5003}">
      <dgm:prSet/>
      <dgm:spPr/>
      <dgm:t>
        <a:bodyPr/>
        <a:lstStyle/>
        <a:p>
          <a:endParaRPr lang="en-US"/>
        </a:p>
      </dgm:t>
    </dgm:pt>
    <dgm:pt modelId="{FAD1358F-E03F-4DDD-83FA-9BD834ED8B8A}" type="sibTrans" cxnId="{F0BEC875-2475-427C-9DE7-695ACABB5003}">
      <dgm:prSet/>
      <dgm:spPr/>
      <dgm:t>
        <a:bodyPr/>
        <a:lstStyle/>
        <a:p>
          <a:endParaRPr lang="en-US"/>
        </a:p>
      </dgm:t>
    </dgm:pt>
    <dgm:pt modelId="{20C4D105-03EB-47C2-BA45-69AE4A8B3D9B}">
      <dgm:prSet/>
      <dgm:spPr/>
      <dgm:t>
        <a:bodyPr/>
        <a:lstStyle/>
        <a:p>
          <a:r>
            <a:rPr lang="en-US" dirty="0" smtClean="0"/>
            <a:t>Step 7</a:t>
          </a:r>
          <a:endParaRPr lang="en-US" dirty="0"/>
        </a:p>
      </dgm:t>
    </dgm:pt>
    <dgm:pt modelId="{C3E1C0BB-99CC-42CA-B9A4-1635A0969C27}" type="parTrans" cxnId="{F498B105-B26F-4CFF-8B26-79F14D5D9D6A}">
      <dgm:prSet/>
      <dgm:spPr/>
      <dgm:t>
        <a:bodyPr/>
        <a:lstStyle/>
        <a:p>
          <a:endParaRPr lang="en-US"/>
        </a:p>
      </dgm:t>
    </dgm:pt>
    <dgm:pt modelId="{5F77FEA0-9CD1-41AD-B546-B92C54C2714E}" type="sibTrans" cxnId="{F498B105-B26F-4CFF-8B26-79F14D5D9D6A}">
      <dgm:prSet/>
      <dgm:spPr/>
      <dgm:t>
        <a:bodyPr/>
        <a:lstStyle/>
        <a:p>
          <a:endParaRPr lang="en-US"/>
        </a:p>
      </dgm:t>
    </dgm:pt>
    <dgm:pt modelId="{A47B00C0-0FCE-4497-B17A-53E3FAB989C3}" type="pres">
      <dgm:prSet presAssocID="{66F4949F-A812-47A0-B230-C4ACF2424BDA}" presName="Name0" presStyleCnt="0">
        <dgm:presLayoutVars>
          <dgm:dir/>
          <dgm:animLvl val="lvl"/>
          <dgm:resizeHandles val="exact"/>
        </dgm:presLayoutVars>
      </dgm:prSet>
      <dgm:spPr/>
    </dgm:pt>
    <dgm:pt modelId="{A283E721-B6A6-43A5-8D51-7FFEB6204BAC}" type="pres">
      <dgm:prSet presAssocID="{0E4C2696-A90D-4397-AD43-87984D53897B}" presName="parTxOnly" presStyleLbl="node1" presStyleIdx="0" presStyleCnt="7">
        <dgm:presLayoutVars>
          <dgm:chMax val="0"/>
          <dgm:chPref val="0"/>
          <dgm:bulletEnabled val="1"/>
        </dgm:presLayoutVars>
      </dgm:prSet>
      <dgm:spPr/>
      <dgm:t>
        <a:bodyPr/>
        <a:lstStyle/>
        <a:p>
          <a:endParaRPr lang="en-US"/>
        </a:p>
      </dgm:t>
    </dgm:pt>
    <dgm:pt modelId="{F2CF5C97-D7F7-495E-9167-CAD7A010B4D8}" type="pres">
      <dgm:prSet presAssocID="{1C5255A7-87EF-408F-8CEF-713B2FAC887B}" presName="parTxOnlySpace" presStyleCnt="0"/>
      <dgm:spPr/>
    </dgm:pt>
    <dgm:pt modelId="{1A9FCE66-37D8-4BCB-812E-9AE95C957A9A}" type="pres">
      <dgm:prSet presAssocID="{833D399E-284E-4CE5-BC9E-099333670174}" presName="parTxOnly" presStyleLbl="node1" presStyleIdx="1" presStyleCnt="7">
        <dgm:presLayoutVars>
          <dgm:chMax val="0"/>
          <dgm:chPref val="0"/>
          <dgm:bulletEnabled val="1"/>
        </dgm:presLayoutVars>
      </dgm:prSet>
      <dgm:spPr/>
      <dgm:t>
        <a:bodyPr/>
        <a:lstStyle/>
        <a:p>
          <a:endParaRPr lang="en-US"/>
        </a:p>
      </dgm:t>
    </dgm:pt>
    <dgm:pt modelId="{574A07D0-C2E6-4A28-8CE3-2F9B9959DC79}" type="pres">
      <dgm:prSet presAssocID="{0A8F2A44-E090-43C1-9EC7-57FF522122F9}" presName="parTxOnlySpace" presStyleCnt="0"/>
      <dgm:spPr/>
    </dgm:pt>
    <dgm:pt modelId="{DEA6282E-2571-4E73-83EC-5EF4ED555842}" type="pres">
      <dgm:prSet presAssocID="{65C41366-062F-46A4-B940-4B8C79901B37}" presName="parTxOnly" presStyleLbl="node1" presStyleIdx="2" presStyleCnt="7">
        <dgm:presLayoutVars>
          <dgm:chMax val="0"/>
          <dgm:chPref val="0"/>
          <dgm:bulletEnabled val="1"/>
        </dgm:presLayoutVars>
      </dgm:prSet>
      <dgm:spPr/>
      <dgm:t>
        <a:bodyPr/>
        <a:lstStyle/>
        <a:p>
          <a:endParaRPr lang="en-US"/>
        </a:p>
      </dgm:t>
    </dgm:pt>
    <dgm:pt modelId="{DACD1355-21D5-484E-BD52-AC44F5CBD4DE}" type="pres">
      <dgm:prSet presAssocID="{0F81DF81-9C66-415D-BAA2-D4AEECE5DD97}" presName="parTxOnlySpace" presStyleCnt="0"/>
      <dgm:spPr/>
    </dgm:pt>
    <dgm:pt modelId="{35CAA220-C17D-431F-9C2C-D612639A58C2}" type="pres">
      <dgm:prSet presAssocID="{34A07BBD-FA31-42B5-9C43-7CDF5C9CA6D5}" presName="parTxOnly" presStyleLbl="node1" presStyleIdx="3" presStyleCnt="7">
        <dgm:presLayoutVars>
          <dgm:chMax val="0"/>
          <dgm:chPref val="0"/>
          <dgm:bulletEnabled val="1"/>
        </dgm:presLayoutVars>
      </dgm:prSet>
      <dgm:spPr/>
      <dgm:t>
        <a:bodyPr/>
        <a:lstStyle/>
        <a:p>
          <a:endParaRPr lang="en-US"/>
        </a:p>
      </dgm:t>
    </dgm:pt>
    <dgm:pt modelId="{E7808774-E77F-4F76-B69E-433B588539EC}" type="pres">
      <dgm:prSet presAssocID="{AED302DA-EEDE-41BF-9022-910F0EE3B7A9}" presName="parTxOnlySpace" presStyleCnt="0"/>
      <dgm:spPr/>
    </dgm:pt>
    <dgm:pt modelId="{D56A5074-E2F2-4C14-BA2D-7415B96C7217}" type="pres">
      <dgm:prSet presAssocID="{5DF37904-6576-4363-9001-2299F8C541E7}" presName="parTxOnly" presStyleLbl="node1" presStyleIdx="4" presStyleCnt="7">
        <dgm:presLayoutVars>
          <dgm:chMax val="0"/>
          <dgm:chPref val="0"/>
          <dgm:bulletEnabled val="1"/>
        </dgm:presLayoutVars>
      </dgm:prSet>
      <dgm:spPr/>
      <dgm:t>
        <a:bodyPr/>
        <a:lstStyle/>
        <a:p>
          <a:endParaRPr lang="en-US"/>
        </a:p>
      </dgm:t>
    </dgm:pt>
    <dgm:pt modelId="{1FFAE62F-ECCB-4CBE-B9F7-DF44B7F2849B}" type="pres">
      <dgm:prSet presAssocID="{3CB14BBB-1319-4554-91C1-3773ED4E07BA}" presName="parTxOnlySpace" presStyleCnt="0"/>
      <dgm:spPr/>
    </dgm:pt>
    <dgm:pt modelId="{92783F44-561C-4F6A-8699-9EE1D157DE05}" type="pres">
      <dgm:prSet presAssocID="{DC34299B-55ED-45E3-AA3E-9E8C1C9A5F4F}" presName="parTxOnly" presStyleLbl="node1" presStyleIdx="5" presStyleCnt="7">
        <dgm:presLayoutVars>
          <dgm:chMax val="0"/>
          <dgm:chPref val="0"/>
          <dgm:bulletEnabled val="1"/>
        </dgm:presLayoutVars>
      </dgm:prSet>
      <dgm:spPr/>
      <dgm:t>
        <a:bodyPr/>
        <a:lstStyle/>
        <a:p>
          <a:endParaRPr lang="en-US"/>
        </a:p>
      </dgm:t>
    </dgm:pt>
    <dgm:pt modelId="{E79E83A9-6AA8-45B8-8E67-E376D15E53E4}" type="pres">
      <dgm:prSet presAssocID="{FAD1358F-E03F-4DDD-83FA-9BD834ED8B8A}" presName="parTxOnlySpace" presStyleCnt="0"/>
      <dgm:spPr/>
    </dgm:pt>
    <dgm:pt modelId="{C3CAC2B0-E42F-477A-89CE-3ECF54A2639C}" type="pres">
      <dgm:prSet presAssocID="{20C4D105-03EB-47C2-BA45-69AE4A8B3D9B}" presName="parTxOnly" presStyleLbl="node1" presStyleIdx="6" presStyleCnt="7">
        <dgm:presLayoutVars>
          <dgm:chMax val="0"/>
          <dgm:chPref val="0"/>
          <dgm:bulletEnabled val="1"/>
        </dgm:presLayoutVars>
      </dgm:prSet>
      <dgm:spPr/>
      <dgm:t>
        <a:bodyPr/>
        <a:lstStyle/>
        <a:p>
          <a:endParaRPr lang="en-US"/>
        </a:p>
      </dgm:t>
    </dgm:pt>
  </dgm:ptLst>
  <dgm:cxnLst>
    <dgm:cxn modelId="{EA79E909-586E-42E3-B740-DA04ECC896C9}" type="presOf" srcId="{DC34299B-55ED-45E3-AA3E-9E8C1C9A5F4F}" destId="{92783F44-561C-4F6A-8699-9EE1D157DE05}" srcOrd="0" destOrd="0" presId="urn:microsoft.com/office/officeart/2005/8/layout/chevron1"/>
    <dgm:cxn modelId="{EE6DBB53-6E45-48F1-8C42-3BBB3C89F18B}" srcId="{66F4949F-A812-47A0-B230-C4ACF2424BDA}" destId="{65C41366-062F-46A4-B940-4B8C79901B37}" srcOrd="2" destOrd="0" parTransId="{D93FE92D-5442-4530-92DB-4FBD81833D53}" sibTransId="{0F81DF81-9C66-415D-BAA2-D4AEECE5DD97}"/>
    <dgm:cxn modelId="{DB4F1A74-02E0-48C9-9EDB-66D907A070DC}" type="presOf" srcId="{34A07BBD-FA31-42B5-9C43-7CDF5C9CA6D5}" destId="{35CAA220-C17D-431F-9C2C-D612639A58C2}" srcOrd="0" destOrd="0" presId="urn:microsoft.com/office/officeart/2005/8/layout/chevron1"/>
    <dgm:cxn modelId="{5B3CBF8F-1FC8-4A34-8485-AAC27C98B5A7}" srcId="{66F4949F-A812-47A0-B230-C4ACF2424BDA}" destId="{0E4C2696-A90D-4397-AD43-87984D53897B}" srcOrd="0" destOrd="0" parTransId="{A8D018CE-FA0E-4A83-B9A0-686C61651C67}" sibTransId="{1C5255A7-87EF-408F-8CEF-713B2FAC887B}"/>
    <dgm:cxn modelId="{BCBBA946-6731-4E0C-8B66-140116D99A55}" srcId="{66F4949F-A812-47A0-B230-C4ACF2424BDA}" destId="{5DF37904-6576-4363-9001-2299F8C541E7}" srcOrd="4" destOrd="0" parTransId="{25D3A0FE-3563-4D42-8A5C-390136F843B2}" sibTransId="{3CB14BBB-1319-4554-91C1-3773ED4E07BA}"/>
    <dgm:cxn modelId="{FFEF4DDC-CC1D-4ABD-9699-93A0C166E461}" type="presOf" srcId="{66F4949F-A812-47A0-B230-C4ACF2424BDA}" destId="{A47B00C0-0FCE-4497-B17A-53E3FAB989C3}" srcOrd="0" destOrd="0" presId="urn:microsoft.com/office/officeart/2005/8/layout/chevron1"/>
    <dgm:cxn modelId="{893E277D-2B15-464E-919E-0274DB736089}" type="presOf" srcId="{0E4C2696-A90D-4397-AD43-87984D53897B}" destId="{A283E721-B6A6-43A5-8D51-7FFEB6204BAC}" srcOrd="0" destOrd="0" presId="urn:microsoft.com/office/officeart/2005/8/layout/chevron1"/>
    <dgm:cxn modelId="{961C51EB-639B-4D49-9939-AD3E039D82E4}" srcId="{66F4949F-A812-47A0-B230-C4ACF2424BDA}" destId="{34A07BBD-FA31-42B5-9C43-7CDF5C9CA6D5}" srcOrd="3" destOrd="0" parTransId="{0A5CE59E-3758-4CB0-9217-07E32473C46C}" sibTransId="{AED302DA-EEDE-41BF-9022-910F0EE3B7A9}"/>
    <dgm:cxn modelId="{A989EA56-30E1-4387-A4DD-CC389BD2D492}" type="presOf" srcId="{20C4D105-03EB-47C2-BA45-69AE4A8B3D9B}" destId="{C3CAC2B0-E42F-477A-89CE-3ECF54A2639C}" srcOrd="0" destOrd="0" presId="urn:microsoft.com/office/officeart/2005/8/layout/chevron1"/>
    <dgm:cxn modelId="{6899260E-1945-44D5-9E26-677D590414DF}" type="presOf" srcId="{5DF37904-6576-4363-9001-2299F8C541E7}" destId="{D56A5074-E2F2-4C14-BA2D-7415B96C7217}" srcOrd="0" destOrd="0" presId="urn:microsoft.com/office/officeart/2005/8/layout/chevron1"/>
    <dgm:cxn modelId="{F0BEC875-2475-427C-9DE7-695ACABB5003}" srcId="{66F4949F-A812-47A0-B230-C4ACF2424BDA}" destId="{DC34299B-55ED-45E3-AA3E-9E8C1C9A5F4F}" srcOrd="5" destOrd="0" parTransId="{AB690459-86AD-4ACA-B5C5-3A3ECFEB32DF}" sibTransId="{FAD1358F-E03F-4DDD-83FA-9BD834ED8B8A}"/>
    <dgm:cxn modelId="{F498B105-B26F-4CFF-8B26-79F14D5D9D6A}" srcId="{66F4949F-A812-47A0-B230-C4ACF2424BDA}" destId="{20C4D105-03EB-47C2-BA45-69AE4A8B3D9B}" srcOrd="6" destOrd="0" parTransId="{C3E1C0BB-99CC-42CA-B9A4-1635A0969C27}" sibTransId="{5F77FEA0-9CD1-41AD-B546-B92C54C2714E}"/>
    <dgm:cxn modelId="{54291978-A37E-43A5-9781-528B273FBDFE}" type="presOf" srcId="{65C41366-062F-46A4-B940-4B8C79901B37}" destId="{DEA6282E-2571-4E73-83EC-5EF4ED555842}" srcOrd="0" destOrd="0" presId="urn:microsoft.com/office/officeart/2005/8/layout/chevron1"/>
    <dgm:cxn modelId="{6D4B0818-FB98-4645-AB65-4F2C97598AA6}" type="presOf" srcId="{833D399E-284E-4CE5-BC9E-099333670174}" destId="{1A9FCE66-37D8-4BCB-812E-9AE95C957A9A}" srcOrd="0" destOrd="0" presId="urn:microsoft.com/office/officeart/2005/8/layout/chevron1"/>
    <dgm:cxn modelId="{1FCD6C49-3996-4620-9906-A06B5FB3748C}" srcId="{66F4949F-A812-47A0-B230-C4ACF2424BDA}" destId="{833D399E-284E-4CE5-BC9E-099333670174}" srcOrd="1" destOrd="0" parTransId="{408331C0-057E-46BD-89C9-36BE6523154E}" sibTransId="{0A8F2A44-E090-43C1-9EC7-57FF522122F9}"/>
    <dgm:cxn modelId="{24DAF524-A232-4D48-989D-10BD849B3AF4}" type="presParOf" srcId="{A47B00C0-0FCE-4497-B17A-53E3FAB989C3}" destId="{A283E721-B6A6-43A5-8D51-7FFEB6204BAC}" srcOrd="0" destOrd="0" presId="urn:microsoft.com/office/officeart/2005/8/layout/chevron1"/>
    <dgm:cxn modelId="{30940D0A-F5A6-47FD-8D2D-517B8BC67DB6}" type="presParOf" srcId="{A47B00C0-0FCE-4497-B17A-53E3FAB989C3}" destId="{F2CF5C97-D7F7-495E-9167-CAD7A010B4D8}" srcOrd="1" destOrd="0" presId="urn:microsoft.com/office/officeart/2005/8/layout/chevron1"/>
    <dgm:cxn modelId="{726BEEBE-803C-44F5-9FCC-9FFD7E959D82}" type="presParOf" srcId="{A47B00C0-0FCE-4497-B17A-53E3FAB989C3}" destId="{1A9FCE66-37D8-4BCB-812E-9AE95C957A9A}" srcOrd="2" destOrd="0" presId="urn:microsoft.com/office/officeart/2005/8/layout/chevron1"/>
    <dgm:cxn modelId="{45B3C417-C100-4234-A364-67B8F422F8D2}" type="presParOf" srcId="{A47B00C0-0FCE-4497-B17A-53E3FAB989C3}" destId="{574A07D0-C2E6-4A28-8CE3-2F9B9959DC79}" srcOrd="3" destOrd="0" presId="urn:microsoft.com/office/officeart/2005/8/layout/chevron1"/>
    <dgm:cxn modelId="{CB288038-DF1B-40F7-BEEF-D214AFD6C584}" type="presParOf" srcId="{A47B00C0-0FCE-4497-B17A-53E3FAB989C3}" destId="{DEA6282E-2571-4E73-83EC-5EF4ED555842}" srcOrd="4" destOrd="0" presId="urn:microsoft.com/office/officeart/2005/8/layout/chevron1"/>
    <dgm:cxn modelId="{10C8BF23-A436-4686-8FF1-7B90CAA50CBE}" type="presParOf" srcId="{A47B00C0-0FCE-4497-B17A-53E3FAB989C3}" destId="{DACD1355-21D5-484E-BD52-AC44F5CBD4DE}" srcOrd="5" destOrd="0" presId="urn:microsoft.com/office/officeart/2005/8/layout/chevron1"/>
    <dgm:cxn modelId="{10C151CE-FDD7-4036-BC92-71A1F3C92DE3}" type="presParOf" srcId="{A47B00C0-0FCE-4497-B17A-53E3FAB989C3}" destId="{35CAA220-C17D-431F-9C2C-D612639A58C2}" srcOrd="6" destOrd="0" presId="urn:microsoft.com/office/officeart/2005/8/layout/chevron1"/>
    <dgm:cxn modelId="{06B3C230-FFB9-438E-8426-CB37B89CE9F4}" type="presParOf" srcId="{A47B00C0-0FCE-4497-B17A-53E3FAB989C3}" destId="{E7808774-E77F-4F76-B69E-433B588539EC}" srcOrd="7" destOrd="0" presId="urn:microsoft.com/office/officeart/2005/8/layout/chevron1"/>
    <dgm:cxn modelId="{CA48CD51-1A5C-410C-9E20-F2541D40F4DB}" type="presParOf" srcId="{A47B00C0-0FCE-4497-B17A-53E3FAB989C3}" destId="{D56A5074-E2F2-4C14-BA2D-7415B96C7217}" srcOrd="8" destOrd="0" presId="urn:microsoft.com/office/officeart/2005/8/layout/chevron1"/>
    <dgm:cxn modelId="{744AA254-A194-4D4E-8063-5D54207E1A1B}" type="presParOf" srcId="{A47B00C0-0FCE-4497-B17A-53E3FAB989C3}" destId="{1FFAE62F-ECCB-4CBE-B9F7-DF44B7F2849B}" srcOrd="9" destOrd="0" presId="urn:microsoft.com/office/officeart/2005/8/layout/chevron1"/>
    <dgm:cxn modelId="{915F7F43-1AEE-4243-92B9-FA54CE78CC45}" type="presParOf" srcId="{A47B00C0-0FCE-4497-B17A-53E3FAB989C3}" destId="{92783F44-561C-4F6A-8699-9EE1D157DE05}" srcOrd="10" destOrd="0" presId="urn:microsoft.com/office/officeart/2005/8/layout/chevron1"/>
    <dgm:cxn modelId="{A61DFEA2-2814-4980-91A8-B5617982260A}" type="presParOf" srcId="{A47B00C0-0FCE-4497-B17A-53E3FAB989C3}" destId="{E79E83A9-6AA8-45B8-8E67-E376D15E53E4}" srcOrd="11" destOrd="0" presId="urn:microsoft.com/office/officeart/2005/8/layout/chevron1"/>
    <dgm:cxn modelId="{5A4E048B-5D26-493B-9F8B-7D09B63C520A}" type="presParOf" srcId="{A47B00C0-0FCE-4497-B17A-53E3FAB989C3}" destId="{C3CAC2B0-E42F-477A-89CE-3ECF54A2639C}" srcOrd="12"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66F4949F-A812-47A0-B230-C4ACF2424BDA}" type="doc">
      <dgm:prSet loTypeId="urn:microsoft.com/office/officeart/2005/8/layout/chevron1" loCatId="process" qsTypeId="urn:microsoft.com/office/officeart/2005/8/quickstyle/simple1" qsCatId="simple" csTypeId="urn:microsoft.com/office/officeart/2005/8/colors/accent1_2" csCatId="accent1" phldr="1"/>
      <dgm:spPr/>
    </dgm:pt>
    <dgm:pt modelId="{0E4C2696-A90D-4397-AD43-87984D53897B}">
      <dgm:prSet phldrT="[Text]"/>
      <dgm:spPr>
        <a:solidFill>
          <a:srgbClr val="FF0000"/>
        </a:solidFill>
        <a:ln>
          <a:solidFill>
            <a:srgbClr val="FF0000"/>
          </a:solidFill>
        </a:ln>
      </dgm:spPr>
      <dgm:t>
        <a:bodyPr/>
        <a:lstStyle/>
        <a:p>
          <a:r>
            <a:rPr lang="en-US" dirty="0" smtClean="0"/>
            <a:t>Step 1</a:t>
          </a:r>
          <a:endParaRPr lang="en-US" dirty="0"/>
        </a:p>
      </dgm:t>
    </dgm:pt>
    <dgm:pt modelId="{A8D018CE-FA0E-4A83-B9A0-686C61651C67}" type="parTrans" cxnId="{5B3CBF8F-1FC8-4A34-8485-AAC27C98B5A7}">
      <dgm:prSet/>
      <dgm:spPr/>
      <dgm:t>
        <a:bodyPr/>
        <a:lstStyle/>
        <a:p>
          <a:endParaRPr lang="en-US"/>
        </a:p>
      </dgm:t>
    </dgm:pt>
    <dgm:pt modelId="{1C5255A7-87EF-408F-8CEF-713B2FAC887B}" type="sibTrans" cxnId="{5B3CBF8F-1FC8-4A34-8485-AAC27C98B5A7}">
      <dgm:prSet/>
      <dgm:spPr/>
      <dgm:t>
        <a:bodyPr/>
        <a:lstStyle/>
        <a:p>
          <a:endParaRPr lang="en-US"/>
        </a:p>
      </dgm:t>
    </dgm:pt>
    <dgm:pt modelId="{833D399E-284E-4CE5-BC9E-099333670174}">
      <dgm:prSet phldrT="[Text]"/>
      <dgm:spPr>
        <a:solidFill>
          <a:srgbClr val="FF0000"/>
        </a:solidFill>
        <a:ln>
          <a:solidFill>
            <a:srgbClr val="FF0000"/>
          </a:solidFill>
        </a:ln>
      </dgm:spPr>
      <dgm:t>
        <a:bodyPr/>
        <a:lstStyle/>
        <a:p>
          <a:r>
            <a:rPr lang="en-US" dirty="0" smtClean="0"/>
            <a:t>Step 2</a:t>
          </a:r>
          <a:endParaRPr lang="en-US" dirty="0"/>
        </a:p>
      </dgm:t>
    </dgm:pt>
    <dgm:pt modelId="{408331C0-057E-46BD-89C9-36BE6523154E}" type="parTrans" cxnId="{1FCD6C49-3996-4620-9906-A06B5FB3748C}">
      <dgm:prSet/>
      <dgm:spPr/>
      <dgm:t>
        <a:bodyPr/>
        <a:lstStyle/>
        <a:p>
          <a:endParaRPr lang="en-US"/>
        </a:p>
      </dgm:t>
    </dgm:pt>
    <dgm:pt modelId="{0A8F2A44-E090-43C1-9EC7-57FF522122F9}" type="sibTrans" cxnId="{1FCD6C49-3996-4620-9906-A06B5FB3748C}">
      <dgm:prSet/>
      <dgm:spPr/>
      <dgm:t>
        <a:bodyPr/>
        <a:lstStyle/>
        <a:p>
          <a:endParaRPr lang="en-US"/>
        </a:p>
      </dgm:t>
    </dgm:pt>
    <dgm:pt modelId="{65C41366-062F-46A4-B940-4B8C79901B37}">
      <dgm:prSet phldrT="[Text]"/>
      <dgm:spPr>
        <a:solidFill>
          <a:srgbClr val="FF0000"/>
        </a:solidFill>
        <a:ln>
          <a:solidFill>
            <a:srgbClr val="FF0000"/>
          </a:solidFill>
        </a:ln>
      </dgm:spPr>
      <dgm:t>
        <a:bodyPr/>
        <a:lstStyle/>
        <a:p>
          <a:r>
            <a:rPr lang="en-US" dirty="0" smtClean="0"/>
            <a:t>Step 3</a:t>
          </a:r>
          <a:endParaRPr lang="en-US" dirty="0"/>
        </a:p>
      </dgm:t>
    </dgm:pt>
    <dgm:pt modelId="{D93FE92D-5442-4530-92DB-4FBD81833D53}" type="parTrans" cxnId="{EE6DBB53-6E45-48F1-8C42-3BBB3C89F18B}">
      <dgm:prSet/>
      <dgm:spPr/>
      <dgm:t>
        <a:bodyPr/>
        <a:lstStyle/>
        <a:p>
          <a:endParaRPr lang="en-US"/>
        </a:p>
      </dgm:t>
    </dgm:pt>
    <dgm:pt modelId="{0F81DF81-9C66-415D-BAA2-D4AEECE5DD97}" type="sibTrans" cxnId="{EE6DBB53-6E45-48F1-8C42-3BBB3C89F18B}">
      <dgm:prSet/>
      <dgm:spPr/>
      <dgm:t>
        <a:bodyPr/>
        <a:lstStyle/>
        <a:p>
          <a:endParaRPr lang="en-US"/>
        </a:p>
      </dgm:t>
    </dgm:pt>
    <dgm:pt modelId="{34A07BBD-FA31-42B5-9C43-7CDF5C9CA6D5}">
      <dgm:prSet/>
      <dgm:spPr>
        <a:solidFill>
          <a:srgbClr val="FF0000"/>
        </a:solidFill>
        <a:ln>
          <a:solidFill>
            <a:srgbClr val="FF0000"/>
          </a:solidFill>
        </a:ln>
      </dgm:spPr>
      <dgm:t>
        <a:bodyPr/>
        <a:lstStyle/>
        <a:p>
          <a:r>
            <a:rPr lang="en-US" dirty="0" smtClean="0"/>
            <a:t>Step 4</a:t>
          </a:r>
          <a:endParaRPr lang="en-US" dirty="0"/>
        </a:p>
      </dgm:t>
    </dgm:pt>
    <dgm:pt modelId="{0A5CE59E-3758-4CB0-9217-07E32473C46C}" type="parTrans" cxnId="{961C51EB-639B-4D49-9939-AD3E039D82E4}">
      <dgm:prSet/>
      <dgm:spPr/>
      <dgm:t>
        <a:bodyPr/>
        <a:lstStyle/>
        <a:p>
          <a:endParaRPr lang="en-US"/>
        </a:p>
      </dgm:t>
    </dgm:pt>
    <dgm:pt modelId="{AED302DA-EEDE-41BF-9022-910F0EE3B7A9}" type="sibTrans" cxnId="{961C51EB-639B-4D49-9939-AD3E039D82E4}">
      <dgm:prSet/>
      <dgm:spPr/>
      <dgm:t>
        <a:bodyPr/>
        <a:lstStyle/>
        <a:p>
          <a:endParaRPr lang="en-US"/>
        </a:p>
      </dgm:t>
    </dgm:pt>
    <dgm:pt modelId="{5DF37904-6576-4363-9001-2299F8C541E7}">
      <dgm:prSet/>
      <dgm:spPr/>
      <dgm:t>
        <a:bodyPr/>
        <a:lstStyle/>
        <a:p>
          <a:r>
            <a:rPr lang="en-US" dirty="0" smtClean="0"/>
            <a:t>Step 5</a:t>
          </a:r>
          <a:endParaRPr lang="en-US" dirty="0"/>
        </a:p>
      </dgm:t>
    </dgm:pt>
    <dgm:pt modelId="{25D3A0FE-3563-4D42-8A5C-390136F843B2}" type="parTrans" cxnId="{BCBBA946-6731-4E0C-8B66-140116D99A55}">
      <dgm:prSet/>
      <dgm:spPr/>
      <dgm:t>
        <a:bodyPr/>
        <a:lstStyle/>
        <a:p>
          <a:endParaRPr lang="en-US"/>
        </a:p>
      </dgm:t>
    </dgm:pt>
    <dgm:pt modelId="{3CB14BBB-1319-4554-91C1-3773ED4E07BA}" type="sibTrans" cxnId="{BCBBA946-6731-4E0C-8B66-140116D99A55}">
      <dgm:prSet/>
      <dgm:spPr/>
      <dgm:t>
        <a:bodyPr/>
        <a:lstStyle/>
        <a:p>
          <a:endParaRPr lang="en-US"/>
        </a:p>
      </dgm:t>
    </dgm:pt>
    <dgm:pt modelId="{DC34299B-55ED-45E3-AA3E-9E8C1C9A5F4F}">
      <dgm:prSet/>
      <dgm:spPr/>
      <dgm:t>
        <a:bodyPr/>
        <a:lstStyle/>
        <a:p>
          <a:r>
            <a:rPr lang="en-US" dirty="0" smtClean="0"/>
            <a:t>Step 6</a:t>
          </a:r>
          <a:endParaRPr lang="en-US" dirty="0"/>
        </a:p>
      </dgm:t>
    </dgm:pt>
    <dgm:pt modelId="{AB690459-86AD-4ACA-B5C5-3A3ECFEB32DF}" type="parTrans" cxnId="{F0BEC875-2475-427C-9DE7-695ACABB5003}">
      <dgm:prSet/>
      <dgm:spPr/>
      <dgm:t>
        <a:bodyPr/>
        <a:lstStyle/>
        <a:p>
          <a:endParaRPr lang="en-US"/>
        </a:p>
      </dgm:t>
    </dgm:pt>
    <dgm:pt modelId="{FAD1358F-E03F-4DDD-83FA-9BD834ED8B8A}" type="sibTrans" cxnId="{F0BEC875-2475-427C-9DE7-695ACABB5003}">
      <dgm:prSet/>
      <dgm:spPr/>
      <dgm:t>
        <a:bodyPr/>
        <a:lstStyle/>
        <a:p>
          <a:endParaRPr lang="en-US"/>
        </a:p>
      </dgm:t>
    </dgm:pt>
    <dgm:pt modelId="{20C4D105-03EB-47C2-BA45-69AE4A8B3D9B}">
      <dgm:prSet/>
      <dgm:spPr/>
      <dgm:t>
        <a:bodyPr/>
        <a:lstStyle/>
        <a:p>
          <a:r>
            <a:rPr lang="en-US" dirty="0" smtClean="0"/>
            <a:t>Step 7</a:t>
          </a:r>
          <a:endParaRPr lang="en-US" dirty="0"/>
        </a:p>
      </dgm:t>
    </dgm:pt>
    <dgm:pt modelId="{C3E1C0BB-99CC-42CA-B9A4-1635A0969C27}" type="parTrans" cxnId="{F498B105-B26F-4CFF-8B26-79F14D5D9D6A}">
      <dgm:prSet/>
      <dgm:spPr/>
      <dgm:t>
        <a:bodyPr/>
        <a:lstStyle/>
        <a:p>
          <a:endParaRPr lang="en-US"/>
        </a:p>
      </dgm:t>
    </dgm:pt>
    <dgm:pt modelId="{5F77FEA0-9CD1-41AD-B546-B92C54C2714E}" type="sibTrans" cxnId="{F498B105-B26F-4CFF-8B26-79F14D5D9D6A}">
      <dgm:prSet/>
      <dgm:spPr/>
      <dgm:t>
        <a:bodyPr/>
        <a:lstStyle/>
        <a:p>
          <a:endParaRPr lang="en-US"/>
        </a:p>
      </dgm:t>
    </dgm:pt>
    <dgm:pt modelId="{A47B00C0-0FCE-4497-B17A-53E3FAB989C3}" type="pres">
      <dgm:prSet presAssocID="{66F4949F-A812-47A0-B230-C4ACF2424BDA}" presName="Name0" presStyleCnt="0">
        <dgm:presLayoutVars>
          <dgm:dir/>
          <dgm:animLvl val="lvl"/>
          <dgm:resizeHandles val="exact"/>
        </dgm:presLayoutVars>
      </dgm:prSet>
      <dgm:spPr/>
    </dgm:pt>
    <dgm:pt modelId="{A283E721-B6A6-43A5-8D51-7FFEB6204BAC}" type="pres">
      <dgm:prSet presAssocID="{0E4C2696-A90D-4397-AD43-87984D53897B}" presName="parTxOnly" presStyleLbl="node1" presStyleIdx="0" presStyleCnt="7">
        <dgm:presLayoutVars>
          <dgm:chMax val="0"/>
          <dgm:chPref val="0"/>
          <dgm:bulletEnabled val="1"/>
        </dgm:presLayoutVars>
      </dgm:prSet>
      <dgm:spPr/>
      <dgm:t>
        <a:bodyPr/>
        <a:lstStyle/>
        <a:p>
          <a:endParaRPr lang="en-US"/>
        </a:p>
      </dgm:t>
    </dgm:pt>
    <dgm:pt modelId="{F2CF5C97-D7F7-495E-9167-CAD7A010B4D8}" type="pres">
      <dgm:prSet presAssocID="{1C5255A7-87EF-408F-8CEF-713B2FAC887B}" presName="parTxOnlySpace" presStyleCnt="0"/>
      <dgm:spPr/>
    </dgm:pt>
    <dgm:pt modelId="{1A9FCE66-37D8-4BCB-812E-9AE95C957A9A}" type="pres">
      <dgm:prSet presAssocID="{833D399E-284E-4CE5-BC9E-099333670174}" presName="parTxOnly" presStyleLbl="node1" presStyleIdx="1" presStyleCnt="7">
        <dgm:presLayoutVars>
          <dgm:chMax val="0"/>
          <dgm:chPref val="0"/>
          <dgm:bulletEnabled val="1"/>
        </dgm:presLayoutVars>
      </dgm:prSet>
      <dgm:spPr/>
      <dgm:t>
        <a:bodyPr/>
        <a:lstStyle/>
        <a:p>
          <a:endParaRPr lang="en-US"/>
        </a:p>
      </dgm:t>
    </dgm:pt>
    <dgm:pt modelId="{574A07D0-C2E6-4A28-8CE3-2F9B9959DC79}" type="pres">
      <dgm:prSet presAssocID="{0A8F2A44-E090-43C1-9EC7-57FF522122F9}" presName="parTxOnlySpace" presStyleCnt="0"/>
      <dgm:spPr/>
    </dgm:pt>
    <dgm:pt modelId="{DEA6282E-2571-4E73-83EC-5EF4ED555842}" type="pres">
      <dgm:prSet presAssocID="{65C41366-062F-46A4-B940-4B8C79901B37}" presName="parTxOnly" presStyleLbl="node1" presStyleIdx="2" presStyleCnt="7">
        <dgm:presLayoutVars>
          <dgm:chMax val="0"/>
          <dgm:chPref val="0"/>
          <dgm:bulletEnabled val="1"/>
        </dgm:presLayoutVars>
      </dgm:prSet>
      <dgm:spPr/>
      <dgm:t>
        <a:bodyPr/>
        <a:lstStyle/>
        <a:p>
          <a:endParaRPr lang="en-US"/>
        </a:p>
      </dgm:t>
    </dgm:pt>
    <dgm:pt modelId="{DACD1355-21D5-484E-BD52-AC44F5CBD4DE}" type="pres">
      <dgm:prSet presAssocID="{0F81DF81-9C66-415D-BAA2-D4AEECE5DD97}" presName="parTxOnlySpace" presStyleCnt="0"/>
      <dgm:spPr/>
    </dgm:pt>
    <dgm:pt modelId="{35CAA220-C17D-431F-9C2C-D612639A58C2}" type="pres">
      <dgm:prSet presAssocID="{34A07BBD-FA31-42B5-9C43-7CDF5C9CA6D5}" presName="parTxOnly" presStyleLbl="node1" presStyleIdx="3" presStyleCnt="7">
        <dgm:presLayoutVars>
          <dgm:chMax val="0"/>
          <dgm:chPref val="0"/>
          <dgm:bulletEnabled val="1"/>
        </dgm:presLayoutVars>
      </dgm:prSet>
      <dgm:spPr/>
      <dgm:t>
        <a:bodyPr/>
        <a:lstStyle/>
        <a:p>
          <a:endParaRPr lang="en-US"/>
        </a:p>
      </dgm:t>
    </dgm:pt>
    <dgm:pt modelId="{E7808774-E77F-4F76-B69E-433B588539EC}" type="pres">
      <dgm:prSet presAssocID="{AED302DA-EEDE-41BF-9022-910F0EE3B7A9}" presName="parTxOnlySpace" presStyleCnt="0"/>
      <dgm:spPr/>
    </dgm:pt>
    <dgm:pt modelId="{D56A5074-E2F2-4C14-BA2D-7415B96C7217}" type="pres">
      <dgm:prSet presAssocID="{5DF37904-6576-4363-9001-2299F8C541E7}" presName="parTxOnly" presStyleLbl="node1" presStyleIdx="4" presStyleCnt="7">
        <dgm:presLayoutVars>
          <dgm:chMax val="0"/>
          <dgm:chPref val="0"/>
          <dgm:bulletEnabled val="1"/>
        </dgm:presLayoutVars>
      </dgm:prSet>
      <dgm:spPr/>
      <dgm:t>
        <a:bodyPr/>
        <a:lstStyle/>
        <a:p>
          <a:endParaRPr lang="en-US"/>
        </a:p>
      </dgm:t>
    </dgm:pt>
    <dgm:pt modelId="{1FFAE62F-ECCB-4CBE-B9F7-DF44B7F2849B}" type="pres">
      <dgm:prSet presAssocID="{3CB14BBB-1319-4554-91C1-3773ED4E07BA}" presName="parTxOnlySpace" presStyleCnt="0"/>
      <dgm:spPr/>
    </dgm:pt>
    <dgm:pt modelId="{92783F44-561C-4F6A-8699-9EE1D157DE05}" type="pres">
      <dgm:prSet presAssocID="{DC34299B-55ED-45E3-AA3E-9E8C1C9A5F4F}" presName="parTxOnly" presStyleLbl="node1" presStyleIdx="5" presStyleCnt="7">
        <dgm:presLayoutVars>
          <dgm:chMax val="0"/>
          <dgm:chPref val="0"/>
          <dgm:bulletEnabled val="1"/>
        </dgm:presLayoutVars>
      </dgm:prSet>
      <dgm:spPr/>
      <dgm:t>
        <a:bodyPr/>
        <a:lstStyle/>
        <a:p>
          <a:endParaRPr lang="en-US"/>
        </a:p>
      </dgm:t>
    </dgm:pt>
    <dgm:pt modelId="{E79E83A9-6AA8-45B8-8E67-E376D15E53E4}" type="pres">
      <dgm:prSet presAssocID="{FAD1358F-E03F-4DDD-83FA-9BD834ED8B8A}" presName="parTxOnlySpace" presStyleCnt="0"/>
      <dgm:spPr/>
    </dgm:pt>
    <dgm:pt modelId="{C3CAC2B0-E42F-477A-89CE-3ECF54A2639C}" type="pres">
      <dgm:prSet presAssocID="{20C4D105-03EB-47C2-BA45-69AE4A8B3D9B}" presName="parTxOnly" presStyleLbl="node1" presStyleIdx="6" presStyleCnt="7">
        <dgm:presLayoutVars>
          <dgm:chMax val="0"/>
          <dgm:chPref val="0"/>
          <dgm:bulletEnabled val="1"/>
        </dgm:presLayoutVars>
      </dgm:prSet>
      <dgm:spPr/>
      <dgm:t>
        <a:bodyPr/>
        <a:lstStyle/>
        <a:p>
          <a:endParaRPr lang="en-US"/>
        </a:p>
      </dgm:t>
    </dgm:pt>
  </dgm:ptLst>
  <dgm:cxnLst>
    <dgm:cxn modelId="{28CBABC5-AE3E-4106-B5A5-DE340DF7CE51}" type="presOf" srcId="{34A07BBD-FA31-42B5-9C43-7CDF5C9CA6D5}" destId="{35CAA220-C17D-431F-9C2C-D612639A58C2}" srcOrd="0" destOrd="0" presId="urn:microsoft.com/office/officeart/2005/8/layout/chevron1"/>
    <dgm:cxn modelId="{5B3CBF8F-1FC8-4A34-8485-AAC27C98B5A7}" srcId="{66F4949F-A812-47A0-B230-C4ACF2424BDA}" destId="{0E4C2696-A90D-4397-AD43-87984D53897B}" srcOrd="0" destOrd="0" parTransId="{A8D018CE-FA0E-4A83-B9A0-686C61651C67}" sibTransId="{1C5255A7-87EF-408F-8CEF-713B2FAC887B}"/>
    <dgm:cxn modelId="{EE6DBB53-6E45-48F1-8C42-3BBB3C89F18B}" srcId="{66F4949F-A812-47A0-B230-C4ACF2424BDA}" destId="{65C41366-062F-46A4-B940-4B8C79901B37}" srcOrd="2" destOrd="0" parTransId="{D93FE92D-5442-4530-92DB-4FBD81833D53}" sibTransId="{0F81DF81-9C66-415D-BAA2-D4AEECE5DD97}"/>
    <dgm:cxn modelId="{BCBBA946-6731-4E0C-8B66-140116D99A55}" srcId="{66F4949F-A812-47A0-B230-C4ACF2424BDA}" destId="{5DF37904-6576-4363-9001-2299F8C541E7}" srcOrd="4" destOrd="0" parTransId="{25D3A0FE-3563-4D42-8A5C-390136F843B2}" sibTransId="{3CB14BBB-1319-4554-91C1-3773ED4E07BA}"/>
    <dgm:cxn modelId="{78F15689-AEE0-4EF7-8E31-370735B461B3}" type="presOf" srcId="{5DF37904-6576-4363-9001-2299F8C541E7}" destId="{D56A5074-E2F2-4C14-BA2D-7415B96C7217}" srcOrd="0" destOrd="0" presId="urn:microsoft.com/office/officeart/2005/8/layout/chevron1"/>
    <dgm:cxn modelId="{894952A8-FDCC-439B-931C-E2BCD6D1C7AB}" type="presOf" srcId="{0E4C2696-A90D-4397-AD43-87984D53897B}" destId="{A283E721-B6A6-43A5-8D51-7FFEB6204BAC}" srcOrd="0" destOrd="0" presId="urn:microsoft.com/office/officeart/2005/8/layout/chevron1"/>
    <dgm:cxn modelId="{961C51EB-639B-4D49-9939-AD3E039D82E4}" srcId="{66F4949F-A812-47A0-B230-C4ACF2424BDA}" destId="{34A07BBD-FA31-42B5-9C43-7CDF5C9CA6D5}" srcOrd="3" destOrd="0" parTransId="{0A5CE59E-3758-4CB0-9217-07E32473C46C}" sibTransId="{AED302DA-EEDE-41BF-9022-910F0EE3B7A9}"/>
    <dgm:cxn modelId="{C8A916FF-BC41-41A9-A503-39109185ECC8}" type="presOf" srcId="{20C4D105-03EB-47C2-BA45-69AE4A8B3D9B}" destId="{C3CAC2B0-E42F-477A-89CE-3ECF54A2639C}" srcOrd="0" destOrd="0" presId="urn:microsoft.com/office/officeart/2005/8/layout/chevron1"/>
    <dgm:cxn modelId="{5631BCF2-5814-4A3D-AE44-4942E1198E69}" type="presOf" srcId="{66F4949F-A812-47A0-B230-C4ACF2424BDA}" destId="{A47B00C0-0FCE-4497-B17A-53E3FAB989C3}" srcOrd="0" destOrd="0" presId="urn:microsoft.com/office/officeart/2005/8/layout/chevron1"/>
    <dgm:cxn modelId="{F0BEC875-2475-427C-9DE7-695ACABB5003}" srcId="{66F4949F-A812-47A0-B230-C4ACF2424BDA}" destId="{DC34299B-55ED-45E3-AA3E-9E8C1C9A5F4F}" srcOrd="5" destOrd="0" parTransId="{AB690459-86AD-4ACA-B5C5-3A3ECFEB32DF}" sibTransId="{FAD1358F-E03F-4DDD-83FA-9BD834ED8B8A}"/>
    <dgm:cxn modelId="{ACA0936F-5861-4AFF-B7F2-C804A72AD450}" type="presOf" srcId="{DC34299B-55ED-45E3-AA3E-9E8C1C9A5F4F}" destId="{92783F44-561C-4F6A-8699-9EE1D157DE05}" srcOrd="0" destOrd="0" presId="urn:microsoft.com/office/officeart/2005/8/layout/chevron1"/>
    <dgm:cxn modelId="{F498B105-B26F-4CFF-8B26-79F14D5D9D6A}" srcId="{66F4949F-A812-47A0-B230-C4ACF2424BDA}" destId="{20C4D105-03EB-47C2-BA45-69AE4A8B3D9B}" srcOrd="6" destOrd="0" parTransId="{C3E1C0BB-99CC-42CA-B9A4-1635A0969C27}" sibTransId="{5F77FEA0-9CD1-41AD-B546-B92C54C2714E}"/>
    <dgm:cxn modelId="{D9F19AAB-0CCE-4503-8B2D-9796CAC3B521}" type="presOf" srcId="{833D399E-284E-4CE5-BC9E-099333670174}" destId="{1A9FCE66-37D8-4BCB-812E-9AE95C957A9A}" srcOrd="0" destOrd="0" presId="urn:microsoft.com/office/officeart/2005/8/layout/chevron1"/>
    <dgm:cxn modelId="{43380513-41C4-430C-9BAD-9F5FAC46427E}" type="presOf" srcId="{65C41366-062F-46A4-B940-4B8C79901B37}" destId="{DEA6282E-2571-4E73-83EC-5EF4ED555842}" srcOrd="0" destOrd="0" presId="urn:microsoft.com/office/officeart/2005/8/layout/chevron1"/>
    <dgm:cxn modelId="{1FCD6C49-3996-4620-9906-A06B5FB3748C}" srcId="{66F4949F-A812-47A0-B230-C4ACF2424BDA}" destId="{833D399E-284E-4CE5-BC9E-099333670174}" srcOrd="1" destOrd="0" parTransId="{408331C0-057E-46BD-89C9-36BE6523154E}" sibTransId="{0A8F2A44-E090-43C1-9EC7-57FF522122F9}"/>
    <dgm:cxn modelId="{543223A1-651C-40FC-A156-57DE5145BFA0}" type="presParOf" srcId="{A47B00C0-0FCE-4497-B17A-53E3FAB989C3}" destId="{A283E721-B6A6-43A5-8D51-7FFEB6204BAC}" srcOrd="0" destOrd="0" presId="urn:microsoft.com/office/officeart/2005/8/layout/chevron1"/>
    <dgm:cxn modelId="{47DF8EFC-57DC-48A8-AF15-6D1FD618EC25}" type="presParOf" srcId="{A47B00C0-0FCE-4497-B17A-53E3FAB989C3}" destId="{F2CF5C97-D7F7-495E-9167-CAD7A010B4D8}" srcOrd="1" destOrd="0" presId="urn:microsoft.com/office/officeart/2005/8/layout/chevron1"/>
    <dgm:cxn modelId="{7F4ECC2A-F9B0-467D-99B0-A75C13C78B33}" type="presParOf" srcId="{A47B00C0-0FCE-4497-B17A-53E3FAB989C3}" destId="{1A9FCE66-37D8-4BCB-812E-9AE95C957A9A}" srcOrd="2" destOrd="0" presId="urn:microsoft.com/office/officeart/2005/8/layout/chevron1"/>
    <dgm:cxn modelId="{A35B70D1-825F-4EA6-9A36-908CAB9B1EFC}" type="presParOf" srcId="{A47B00C0-0FCE-4497-B17A-53E3FAB989C3}" destId="{574A07D0-C2E6-4A28-8CE3-2F9B9959DC79}" srcOrd="3" destOrd="0" presId="urn:microsoft.com/office/officeart/2005/8/layout/chevron1"/>
    <dgm:cxn modelId="{CBE7E2DB-79CC-4776-BE44-2DEEF9EF621A}" type="presParOf" srcId="{A47B00C0-0FCE-4497-B17A-53E3FAB989C3}" destId="{DEA6282E-2571-4E73-83EC-5EF4ED555842}" srcOrd="4" destOrd="0" presId="urn:microsoft.com/office/officeart/2005/8/layout/chevron1"/>
    <dgm:cxn modelId="{F675B389-3E35-4B0F-8EA1-5CD0EFE4D02D}" type="presParOf" srcId="{A47B00C0-0FCE-4497-B17A-53E3FAB989C3}" destId="{DACD1355-21D5-484E-BD52-AC44F5CBD4DE}" srcOrd="5" destOrd="0" presId="urn:microsoft.com/office/officeart/2005/8/layout/chevron1"/>
    <dgm:cxn modelId="{360BC2C5-3C41-4AC8-918C-778F98F70C2F}" type="presParOf" srcId="{A47B00C0-0FCE-4497-B17A-53E3FAB989C3}" destId="{35CAA220-C17D-431F-9C2C-D612639A58C2}" srcOrd="6" destOrd="0" presId="urn:microsoft.com/office/officeart/2005/8/layout/chevron1"/>
    <dgm:cxn modelId="{C1ADFB28-9A0F-45D3-9CE7-E4B35F1C8E5D}" type="presParOf" srcId="{A47B00C0-0FCE-4497-B17A-53E3FAB989C3}" destId="{E7808774-E77F-4F76-B69E-433B588539EC}" srcOrd="7" destOrd="0" presId="urn:microsoft.com/office/officeart/2005/8/layout/chevron1"/>
    <dgm:cxn modelId="{72259A83-E024-4286-9F38-EEDC73DC979A}" type="presParOf" srcId="{A47B00C0-0FCE-4497-B17A-53E3FAB989C3}" destId="{D56A5074-E2F2-4C14-BA2D-7415B96C7217}" srcOrd="8" destOrd="0" presId="urn:microsoft.com/office/officeart/2005/8/layout/chevron1"/>
    <dgm:cxn modelId="{3A312935-B299-443B-8E89-63F42B3A6CAA}" type="presParOf" srcId="{A47B00C0-0FCE-4497-B17A-53E3FAB989C3}" destId="{1FFAE62F-ECCB-4CBE-B9F7-DF44B7F2849B}" srcOrd="9" destOrd="0" presId="urn:microsoft.com/office/officeart/2005/8/layout/chevron1"/>
    <dgm:cxn modelId="{AD3C2479-772B-44D2-9619-2D65FCFC8F48}" type="presParOf" srcId="{A47B00C0-0FCE-4497-B17A-53E3FAB989C3}" destId="{92783F44-561C-4F6A-8699-9EE1D157DE05}" srcOrd="10" destOrd="0" presId="urn:microsoft.com/office/officeart/2005/8/layout/chevron1"/>
    <dgm:cxn modelId="{83D4ADE7-D449-4DDB-BCF2-8D9065B98481}" type="presParOf" srcId="{A47B00C0-0FCE-4497-B17A-53E3FAB989C3}" destId="{E79E83A9-6AA8-45B8-8E67-E376D15E53E4}" srcOrd="11" destOrd="0" presId="urn:microsoft.com/office/officeart/2005/8/layout/chevron1"/>
    <dgm:cxn modelId="{390A7C85-6EF5-4247-B8B3-2FAA9B8AE3AB}" type="presParOf" srcId="{A47B00C0-0FCE-4497-B17A-53E3FAB989C3}" destId="{C3CAC2B0-E42F-477A-89CE-3ECF54A2639C}" srcOrd="12"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66F4949F-A812-47A0-B230-C4ACF2424BDA}" type="doc">
      <dgm:prSet loTypeId="urn:microsoft.com/office/officeart/2005/8/layout/chevron1" loCatId="process" qsTypeId="urn:microsoft.com/office/officeart/2005/8/quickstyle/simple1" qsCatId="simple" csTypeId="urn:microsoft.com/office/officeart/2005/8/colors/accent1_2" csCatId="accent1" phldr="1"/>
      <dgm:spPr/>
    </dgm:pt>
    <dgm:pt modelId="{0E4C2696-A90D-4397-AD43-87984D53897B}">
      <dgm:prSet phldrT="[Text]"/>
      <dgm:spPr>
        <a:solidFill>
          <a:srgbClr val="FF0000"/>
        </a:solidFill>
        <a:ln>
          <a:solidFill>
            <a:srgbClr val="FF0000"/>
          </a:solidFill>
        </a:ln>
      </dgm:spPr>
      <dgm:t>
        <a:bodyPr/>
        <a:lstStyle/>
        <a:p>
          <a:r>
            <a:rPr lang="en-US" dirty="0" smtClean="0"/>
            <a:t>Step 1</a:t>
          </a:r>
          <a:endParaRPr lang="en-US" dirty="0"/>
        </a:p>
      </dgm:t>
    </dgm:pt>
    <dgm:pt modelId="{A8D018CE-FA0E-4A83-B9A0-686C61651C67}" type="parTrans" cxnId="{5B3CBF8F-1FC8-4A34-8485-AAC27C98B5A7}">
      <dgm:prSet/>
      <dgm:spPr/>
      <dgm:t>
        <a:bodyPr/>
        <a:lstStyle/>
        <a:p>
          <a:endParaRPr lang="en-US"/>
        </a:p>
      </dgm:t>
    </dgm:pt>
    <dgm:pt modelId="{1C5255A7-87EF-408F-8CEF-713B2FAC887B}" type="sibTrans" cxnId="{5B3CBF8F-1FC8-4A34-8485-AAC27C98B5A7}">
      <dgm:prSet/>
      <dgm:spPr/>
      <dgm:t>
        <a:bodyPr/>
        <a:lstStyle/>
        <a:p>
          <a:endParaRPr lang="en-US"/>
        </a:p>
      </dgm:t>
    </dgm:pt>
    <dgm:pt modelId="{833D399E-284E-4CE5-BC9E-099333670174}">
      <dgm:prSet phldrT="[Text]"/>
      <dgm:spPr>
        <a:solidFill>
          <a:srgbClr val="FF0000"/>
        </a:solidFill>
        <a:ln>
          <a:solidFill>
            <a:srgbClr val="FF0000"/>
          </a:solidFill>
        </a:ln>
      </dgm:spPr>
      <dgm:t>
        <a:bodyPr/>
        <a:lstStyle/>
        <a:p>
          <a:r>
            <a:rPr lang="en-US" dirty="0" smtClean="0"/>
            <a:t>Step 2</a:t>
          </a:r>
          <a:endParaRPr lang="en-US" dirty="0"/>
        </a:p>
      </dgm:t>
    </dgm:pt>
    <dgm:pt modelId="{408331C0-057E-46BD-89C9-36BE6523154E}" type="parTrans" cxnId="{1FCD6C49-3996-4620-9906-A06B5FB3748C}">
      <dgm:prSet/>
      <dgm:spPr/>
      <dgm:t>
        <a:bodyPr/>
        <a:lstStyle/>
        <a:p>
          <a:endParaRPr lang="en-US"/>
        </a:p>
      </dgm:t>
    </dgm:pt>
    <dgm:pt modelId="{0A8F2A44-E090-43C1-9EC7-57FF522122F9}" type="sibTrans" cxnId="{1FCD6C49-3996-4620-9906-A06B5FB3748C}">
      <dgm:prSet/>
      <dgm:spPr/>
      <dgm:t>
        <a:bodyPr/>
        <a:lstStyle/>
        <a:p>
          <a:endParaRPr lang="en-US"/>
        </a:p>
      </dgm:t>
    </dgm:pt>
    <dgm:pt modelId="{65C41366-062F-46A4-B940-4B8C79901B37}">
      <dgm:prSet phldrT="[Text]"/>
      <dgm:spPr>
        <a:solidFill>
          <a:srgbClr val="FF0000"/>
        </a:solidFill>
        <a:ln>
          <a:solidFill>
            <a:srgbClr val="FF0000"/>
          </a:solidFill>
        </a:ln>
      </dgm:spPr>
      <dgm:t>
        <a:bodyPr/>
        <a:lstStyle/>
        <a:p>
          <a:r>
            <a:rPr lang="en-US" dirty="0" smtClean="0"/>
            <a:t>Step 3</a:t>
          </a:r>
          <a:endParaRPr lang="en-US" dirty="0"/>
        </a:p>
      </dgm:t>
    </dgm:pt>
    <dgm:pt modelId="{D93FE92D-5442-4530-92DB-4FBD81833D53}" type="parTrans" cxnId="{EE6DBB53-6E45-48F1-8C42-3BBB3C89F18B}">
      <dgm:prSet/>
      <dgm:spPr/>
      <dgm:t>
        <a:bodyPr/>
        <a:lstStyle/>
        <a:p>
          <a:endParaRPr lang="en-US"/>
        </a:p>
      </dgm:t>
    </dgm:pt>
    <dgm:pt modelId="{0F81DF81-9C66-415D-BAA2-D4AEECE5DD97}" type="sibTrans" cxnId="{EE6DBB53-6E45-48F1-8C42-3BBB3C89F18B}">
      <dgm:prSet/>
      <dgm:spPr/>
      <dgm:t>
        <a:bodyPr/>
        <a:lstStyle/>
        <a:p>
          <a:endParaRPr lang="en-US"/>
        </a:p>
      </dgm:t>
    </dgm:pt>
    <dgm:pt modelId="{34A07BBD-FA31-42B5-9C43-7CDF5C9CA6D5}">
      <dgm:prSet/>
      <dgm:spPr>
        <a:solidFill>
          <a:srgbClr val="FF0000"/>
        </a:solidFill>
        <a:ln>
          <a:solidFill>
            <a:srgbClr val="FF0000"/>
          </a:solidFill>
        </a:ln>
      </dgm:spPr>
      <dgm:t>
        <a:bodyPr/>
        <a:lstStyle/>
        <a:p>
          <a:r>
            <a:rPr lang="en-US" dirty="0" smtClean="0"/>
            <a:t>Step 4</a:t>
          </a:r>
          <a:endParaRPr lang="en-US" dirty="0"/>
        </a:p>
      </dgm:t>
    </dgm:pt>
    <dgm:pt modelId="{0A5CE59E-3758-4CB0-9217-07E32473C46C}" type="parTrans" cxnId="{961C51EB-639B-4D49-9939-AD3E039D82E4}">
      <dgm:prSet/>
      <dgm:spPr/>
      <dgm:t>
        <a:bodyPr/>
        <a:lstStyle/>
        <a:p>
          <a:endParaRPr lang="en-US"/>
        </a:p>
      </dgm:t>
    </dgm:pt>
    <dgm:pt modelId="{AED302DA-EEDE-41BF-9022-910F0EE3B7A9}" type="sibTrans" cxnId="{961C51EB-639B-4D49-9939-AD3E039D82E4}">
      <dgm:prSet/>
      <dgm:spPr/>
      <dgm:t>
        <a:bodyPr/>
        <a:lstStyle/>
        <a:p>
          <a:endParaRPr lang="en-US"/>
        </a:p>
      </dgm:t>
    </dgm:pt>
    <dgm:pt modelId="{5DF37904-6576-4363-9001-2299F8C541E7}">
      <dgm:prSet/>
      <dgm:spPr>
        <a:solidFill>
          <a:srgbClr val="FF0000"/>
        </a:solidFill>
        <a:ln>
          <a:solidFill>
            <a:srgbClr val="FF0000"/>
          </a:solidFill>
        </a:ln>
      </dgm:spPr>
      <dgm:t>
        <a:bodyPr/>
        <a:lstStyle/>
        <a:p>
          <a:r>
            <a:rPr lang="en-US" dirty="0" smtClean="0"/>
            <a:t>Step 5</a:t>
          </a:r>
          <a:endParaRPr lang="en-US" dirty="0"/>
        </a:p>
      </dgm:t>
    </dgm:pt>
    <dgm:pt modelId="{25D3A0FE-3563-4D42-8A5C-390136F843B2}" type="parTrans" cxnId="{BCBBA946-6731-4E0C-8B66-140116D99A55}">
      <dgm:prSet/>
      <dgm:spPr/>
      <dgm:t>
        <a:bodyPr/>
        <a:lstStyle/>
        <a:p>
          <a:endParaRPr lang="en-US"/>
        </a:p>
      </dgm:t>
    </dgm:pt>
    <dgm:pt modelId="{3CB14BBB-1319-4554-91C1-3773ED4E07BA}" type="sibTrans" cxnId="{BCBBA946-6731-4E0C-8B66-140116D99A55}">
      <dgm:prSet/>
      <dgm:spPr/>
      <dgm:t>
        <a:bodyPr/>
        <a:lstStyle/>
        <a:p>
          <a:endParaRPr lang="en-US"/>
        </a:p>
      </dgm:t>
    </dgm:pt>
    <dgm:pt modelId="{DC34299B-55ED-45E3-AA3E-9E8C1C9A5F4F}">
      <dgm:prSet/>
      <dgm:spPr/>
      <dgm:t>
        <a:bodyPr/>
        <a:lstStyle/>
        <a:p>
          <a:r>
            <a:rPr lang="en-US" dirty="0" smtClean="0"/>
            <a:t>Step 6</a:t>
          </a:r>
          <a:endParaRPr lang="en-US" dirty="0"/>
        </a:p>
      </dgm:t>
    </dgm:pt>
    <dgm:pt modelId="{AB690459-86AD-4ACA-B5C5-3A3ECFEB32DF}" type="parTrans" cxnId="{F0BEC875-2475-427C-9DE7-695ACABB5003}">
      <dgm:prSet/>
      <dgm:spPr/>
      <dgm:t>
        <a:bodyPr/>
        <a:lstStyle/>
        <a:p>
          <a:endParaRPr lang="en-US"/>
        </a:p>
      </dgm:t>
    </dgm:pt>
    <dgm:pt modelId="{FAD1358F-E03F-4DDD-83FA-9BD834ED8B8A}" type="sibTrans" cxnId="{F0BEC875-2475-427C-9DE7-695ACABB5003}">
      <dgm:prSet/>
      <dgm:spPr/>
      <dgm:t>
        <a:bodyPr/>
        <a:lstStyle/>
        <a:p>
          <a:endParaRPr lang="en-US"/>
        </a:p>
      </dgm:t>
    </dgm:pt>
    <dgm:pt modelId="{20C4D105-03EB-47C2-BA45-69AE4A8B3D9B}">
      <dgm:prSet/>
      <dgm:spPr/>
      <dgm:t>
        <a:bodyPr/>
        <a:lstStyle/>
        <a:p>
          <a:r>
            <a:rPr lang="en-US" dirty="0" smtClean="0"/>
            <a:t>Step 7</a:t>
          </a:r>
          <a:endParaRPr lang="en-US" dirty="0"/>
        </a:p>
      </dgm:t>
    </dgm:pt>
    <dgm:pt modelId="{C3E1C0BB-99CC-42CA-B9A4-1635A0969C27}" type="parTrans" cxnId="{F498B105-B26F-4CFF-8B26-79F14D5D9D6A}">
      <dgm:prSet/>
      <dgm:spPr/>
      <dgm:t>
        <a:bodyPr/>
        <a:lstStyle/>
        <a:p>
          <a:endParaRPr lang="en-US"/>
        </a:p>
      </dgm:t>
    </dgm:pt>
    <dgm:pt modelId="{5F77FEA0-9CD1-41AD-B546-B92C54C2714E}" type="sibTrans" cxnId="{F498B105-B26F-4CFF-8B26-79F14D5D9D6A}">
      <dgm:prSet/>
      <dgm:spPr/>
      <dgm:t>
        <a:bodyPr/>
        <a:lstStyle/>
        <a:p>
          <a:endParaRPr lang="en-US"/>
        </a:p>
      </dgm:t>
    </dgm:pt>
    <dgm:pt modelId="{A47B00C0-0FCE-4497-B17A-53E3FAB989C3}" type="pres">
      <dgm:prSet presAssocID="{66F4949F-A812-47A0-B230-C4ACF2424BDA}" presName="Name0" presStyleCnt="0">
        <dgm:presLayoutVars>
          <dgm:dir/>
          <dgm:animLvl val="lvl"/>
          <dgm:resizeHandles val="exact"/>
        </dgm:presLayoutVars>
      </dgm:prSet>
      <dgm:spPr/>
    </dgm:pt>
    <dgm:pt modelId="{A283E721-B6A6-43A5-8D51-7FFEB6204BAC}" type="pres">
      <dgm:prSet presAssocID="{0E4C2696-A90D-4397-AD43-87984D53897B}" presName="parTxOnly" presStyleLbl="node1" presStyleIdx="0" presStyleCnt="7">
        <dgm:presLayoutVars>
          <dgm:chMax val="0"/>
          <dgm:chPref val="0"/>
          <dgm:bulletEnabled val="1"/>
        </dgm:presLayoutVars>
      </dgm:prSet>
      <dgm:spPr/>
      <dgm:t>
        <a:bodyPr/>
        <a:lstStyle/>
        <a:p>
          <a:endParaRPr lang="en-US"/>
        </a:p>
      </dgm:t>
    </dgm:pt>
    <dgm:pt modelId="{F2CF5C97-D7F7-495E-9167-CAD7A010B4D8}" type="pres">
      <dgm:prSet presAssocID="{1C5255A7-87EF-408F-8CEF-713B2FAC887B}" presName="parTxOnlySpace" presStyleCnt="0"/>
      <dgm:spPr/>
    </dgm:pt>
    <dgm:pt modelId="{1A9FCE66-37D8-4BCB-812E-9AE95C957A9A}" type="pres">
      <dgm:prSet presAssocID="{833D399E-284E-4CE5-BC9E-099333670174}" presName="parTxOnly" presStyleLbl="node1" presStyleIdx="1" presStyleCnt="7">
        <dgm:presLayoutVars>
          <dgm:chMax val="0"/>
          <dgm:chPref val="0"/>
          <dgm:bulletEnabled val="1"/>
        </dgm:presLayoutVars>
      </dgm:prSet>
      <dgm:spPr/>
      <dgm:t>
        <a:bodyPr/>
        <a:lstStyle/>
        <a:p>
          <a:endParaRPr lang="en-US"/>
        </a:p>
      </dgm:t>
    </dgm:pt>
    <dgm:pt modelId="{574A07D0-C2E6-4A28-8CE3-2F9B9959DC79}" type="pres">
      <dgm:prSet presAssocID="{0A8F2A44-E090-43C1-9EC7-57FF522122F9}" presName="parTxOnlySpace" presStyleCnt="0"/>
      <dgm:spPr/>
    </dgm:pt>
    <dgm:pt modelId="{DEA6282E-2571-4E73-83EC-5EF4ED555842}" type="pres">
      <dgm:prSet presAssocID="{65C41366-062F-46A4-B940-4B8C79901B37}" presName="parTxOnly" presStyleLbl="node1" presStyleIdx="2" presStyleCnt="7">
        <dgm:presLayoutVars>
          <dgm:chMax val="0"/>
          <dgm:chPref val="0"/>
          <dgm:bulletEnabled val="1"/>
        </dgm:presLayoutVars>
      </dgm:prSet>
      <dgm:spPr/>
      <dgm:t>
        <a:bodyPr/>
        <a:lstStyle/>
        <a:p>
          <a:endParaRPr lang="en-US"/>
        </a:p>
      </dgm:t>
    </dgm:pt>
    <dgm:pt modelId="{DACD1355-21D5-484E-BD52-AC44F5CBD4DE}" type="pres">
      <dgm:prSet presAssocID="{0F81DF81-9C66-415D-BAA2-D4AEECE5DD97}" presName="parTxOnlySpace" presStyleCnt="0"/>
      <dgm:spPr/>
    </dgm:pt>
    <dgm:pt modelId="{35CAA220-C17D-431F-9C2C-D612639A58C2}" type="pres">
      <dgm:prSet presAssocID="{34A07BBD-FA31-42B5-9C43-7CDF5C9CA6D5}" presName="parTxOnly" presStyleLbl="node1" presStyleIdx="3" presStyleCnt="7">
        <dgm:presLayoutVars>
          <dgm:chMax val="0"/>
          <dgm:chPref val="0"/>
          <dgm:bulletEnabled val="1"/>
        </dgm:presLayoutVars>
      </dgm:prSet>
      <dgm:spPr/>
      <dgm:t>
        <a:bodyPr/>
        <a:lstStyle/>
        <a:p>
          <a:endParaRPr lang="en-US"/>
        </a:p>
      </dgm:t>
    </dgm:pt>
    <dgm:pt modelId="{E7808774-E77F-4F76-B69E-433B588539EC}" type="pres">
      <dgm:prSet presAssocID="{AED302DA-EEDE-41BF-9022-910F0EE3B7A9}" presName="parTxOnlySpace" presStyleCnt="0"/>
      <dgm:spPr/>
    </dgm:pt>
    <dgm:pt modelId="{D56A5074-E2F2-4C14-BA2D-7415B96C7217}" type="pres">
      <dgm:prSet presAssocID="{5DF37904-6576-4363-9001-2299F8C541E7}" presName="parTxOnly" presStyleLbl="node1" presStyleIdx="4" presStyleCnt="7">
        <dgm:presLayoutVars>
          <dgm:chMax val="0"/>
          <dgm:chPref val="0"/>
          <dgm:bulletEnabled val="1"/>
        </dgm:presLayoutVars>
      </dgm:prSet>
      <dgm:spPr/>
      <dgm:t>
        <a:bodyPr/>
        <a:lstStyle/>
        <a:p>
          <a:endParaRPr lang="en-US"/>
        </a:p>
      </dgm:t>
    </dgm:pt>
    <dgm:pt modelId="{1FFAE62F-ECCB-4CBE-B9F7-DF44B7F2849B}" type="pres">
      <dgm:prSet presAssocID="{3CB14BBB-1319-4554-91C1-3773ED4E07BA}" presName="parTxOnlySpace" presStyleCnt="0"/>
      <dgm:spPr/>
    </dgm:pt>
    <dgm:pt modelId="{92783F44-561C-4F6A-8699-9EE1D157DE05}" type="pres">
      <dgm:prSet presAssocID="{DC34299B-55ED-45E3-AA3E-9E8C1C9A5F4F}" presName="parTxOnly" presStyleLbl="node1" presStyleIdx="5" presStyleCnt="7">
        <dgm:presLayoutVars>
          <dgm:chMax val="0"/>
          <dgm:chPref val="0"/>
          <dgm:bulletEnabled val="1"/>
        </dgm:presLayoutVars>
      </dgm:prSet>
      <dgm:spPr/>
      <dgm:t>
        <a:bodyPr/>
        <a:lstStyle/>
        <a:p>
          <a:endParaRPr lang="en-US"/>
        </a:p>
      </dgm:t>
    </dgm:pt>
    <dgm:pt modelId="{E79E83A9-6AA8-45B8-8E67-E376D15E53E4}" type="pres">
      <dgm:prSet presAssocID="{FAD1358F-E03F-4DDD-83FA-9BD834ED8B8A}" presName="parTxOnlySpace" presStyleCnt="0"/>
      <dgm:spPr/>
    </dgm:pt>
    <dgm:pt modelId="{C3CAC2B0-E42F-477A-89CE-3ECF54A2639C}" type="pres">
      <dgm:prSet presAssocID="{20C4D105-03EB-47C2-BA45-69AE4A8B3D9B}" presName="parTxOnly" presStyleLbl="node1" presStyleIdx="6" presStyleCnt="7">
        <dgm:presLayoutVars>
          <dgm:chMax val="0"/>
          <dgm:chPref val="0"/>
          <dgm:bulletEnabled val="1"/>
        </dgm:presLayoutVars>
      </dgm:prSet>
      <dgm:spPr/>
      <dgm:t>
        <a:bodyPr/>
        <a:lstStyle/>
        <a:p>
          <a:endParaRPr lang="en-US"/>
        </a:p>
      </dgm:t>
    </dgm:pt>
  </dgm:ptLst>
  <dgm:cxnLst>
    <dgm:cxn modelId="{EE6DBB53-6E45-48F1-8C42-3BBB3C89F18B}" srcId="{66F4949F-A812-47A0-B230-C4ACF2424BDA}" destId="{65C41366-062F-46A4-B940-4B8C79901B37}" srcOrd="2" destOrd="0" parTransId="{D93FE92D-5442-4530-92DB-4FBD81833D53}" sibTransId="{0F81DF81-9C66-415D-BAA2-D4AEECE5DD97}"/>
    <dgm:cxn modelId="{5B3CBF8F-1FC8-4A34-8485-AAC27C98B5A7}" srcId="{66F4949F-A812-47A0-B230-C4ACF2424BDA}" destId="{0E4C2696-A90D-4397-AD43-87984D53897B}" srcOrd="0" destOrd="0" parTransId="{A8D018CE-FA0E-4A83-B9A0-686C61651C67}" sibTransId="{1C5255A7-87EF-408F-8CEF-713B2FAC887B}"/>
    <dgm:cxn modelId="{BCBBA946-6731-4E0C-8B66-140116D99A55}" srcId="{66F4949F-A812-47A0-B230-C4ACF2424BDA}" destId="{5DF37904-6576-4363-9001-2299F8C541E7}" srcOrd="4" destOrd="0" parTransId="{25D3A0FE-3563-4D42-8A5C-390136F843B2}" sibTransId="{3CB14BBB-1319-4554-91C1-3773ED4E07BA}"/>
    <dgm:cxn modelId="{F7EE82B4-6FFD-4823-8CCF-BA6C9996F8E9}" type="presOf" srcId="{20C4D105-03EB-47C2-BA45-69AE4A8B3D9B}" destId="{C3CAC2B0-E42F-477A-89CE-3ECF54A2639C}" srcOrd="0" destOrd="0" presId="urn:microsoft.com/office/officeart/2005/8/layout/chevron1"/>
    <dgm:cxn modelId="{63D8F52D-5D54-4656-92B4-2F1C2A08B8DC}" type="presOf" srcId="{0E4C2696-A90D-4397-AD43-87984D53897B}" destId="{A283E721-B6A6-43A5-8D51-7FFEB6204BAC}" srcOrd="0" destOrd="0" presId="urn:microsoft.com/office/officeart/2005/8/layout/chevron1"/>
    <dgm:cxn modelId="{F3D15CBC-D260-4FD3-8FE7-2209EE71FD6A}" type="presOf" srcId="{65C41366-062F-46A4-B940-4B8C79901B37}" destId="{DEA6282E-2571-4E73-83EC-5EF4ED555842}" srcOrd="0" destOrd="0" presId="urn:microsoft.com/office/officeart/2005/8/layout/chevron1"/>
    <dgm:cxn modelId="{961C51EB-639B-4D49-9939-AD3E039D82E4}" srcId="{66F4949F-A812-47A0-B230-C4ACF2424BDA}" destId="{34A07BBD-FA31-42B5-9C43-7CDF5C9CA6D5}" srcOrd="3" destOrd="0" parTransId="{0A5CE59E-3758-4CB0-9217-07E32473C46C}" sibTransId="{AED302DA-EEDE-41BF-9022-910F0EE3B7A9}"/>
    <dgm:cxn modelId="{F0BEC875-2475-427C-9DE7-695ACABB5003}" srcId="{66F4949F-A812-47A0-B230-C4ACF2424BDA}" destId="{DC34299B-55ED-45E3-AA3E-9E8C1C9A5F4F}" srcOrd="5" destOrd="0" parTransId="{AB690459-86AD-4ACA-B5C5-3A3ECFEB32DF}" sibTransId="{FAD1358F-E03F-4DDD-83FA-9BD834ED8B8A}"/>
    <dgm:cxn modelId="{D00353A1-AAA3-43F9-AD96-99838E81A901}" type="presOf" srcId="{66F4949F-A812-47A0-B230-C4ACF2424BDA}" destId="{A47B00C0-0FCE-4497-B17A-53E3FAB989C3}" srcOrd="0" destOrd="0" presId="urn:microsoft.com/office/officeart/2005/8/layout/chevron1"/>
    <dgm:cxn modelId="{6AF239E9-5ABD-4439-BAE3-8D1EF566FFC3}" type="presOf" srcId="{DC34299B-55ED-45E3-AA3E-9E8C1C9A5F4F}" destId="{92783F44-561C-4F6A-8699-9EE1D157DE05}" srcOrd="0" destOrd="0" presId="urn:microsoft.com/office/officeart/2005/8/layout/chevron1"/>
    <dgm:cxn modelId="{59CD2B2F-5B46-4D95-8DD4-A9A2BC6A8DD4}" type="presOf" srcId="{5DF37904-6576-4363-9001-2299F8C541E7}" destId="{D56A5074-E2F2-4C14-BA2D-7415B96C7217}" srcOrd="0" destOrd="0" presId="urn:microsoft.com/office/officeart/2005/8/layout/chevron1"/>
    <dgm:cxn modelId="{2F169205-EF48-4844-B22D-3739DB6A72D4}" type="presOf" srcId="{833D399E-284E-4CE5-BC9E-099333670174}" destId="{1A9FCE66-37D8-4BCB-812E-9AE95C957A9A}" srcOrd="0" destOrd="0" presId="urn:microsoft.com/office/officeart/2005/8/layout/chevron1"/>
    <dgm:cxn modelId="{F498B105-B26F-4CFF-8B26-79F14D5D9D6A}" srcId="{66F4949F-A812-47A0-B230-C4ACF2424BDA}" destId="{20C4D105-03EB-47C2-BA45-69AE4A8B3D9B}" srcOrd="6" destOrd="0" parTransId="{C3E1C0BB-99CC-42CA-B9A4-1635A0969C27}" sibTransId="{5F77FEA0-9CD1-41AD-B546-B92C54C2714E}"/>
    <dgm:cxn modelId="{682905BE-85CF-4801-8275-D20D278B282F}" type="presOf" srcId="{34A07BBD-FA31-42B5-9C43-7CDF5C9CA6D5}" destId="{35CAA220-C17D-431F-9C2C-D612639A58C2}" srcOrd="0" destOrd="0" presId="urn:microsoft.com/office/officeart/2005/8/layout/chevron1"/>
    <dgm:cxn modelId="{1FCD6C49-3996-4620-9906-A06B5FB3748C}" srcId="{66F4949F-A812-47A0-B230-C4ACF2424BDA}" destId="{833D399E-284E-4CE5-BC9E-099333670174}" srcOrd="1" destOrd="0" parTransId="{408331C0-057E-46BD-89C9-36BE6523154E}" sibTransId="{0A8F2A44-E090-43C1-9EC7-57FF522122F9}"/>
    <dgm:cxn modelId="{11D6DBC3-5FC0-43E3-8D8B-EE0DB13430DD}" type="presParOf" srcId="{A47B00C0-0FCE-4497-B17A-53E3FAB989C3}" destId="{A283E721-B6A6-43A5-8D51-7FFEB6204BAC}" srcOrd="0" destOrd="0" presId="urn:microsoft.com/office/officeart/2005/8/layout/chevron1"/>
    <dgm:cxn modelId="{9E69B895-83EA-49DC-99D4-5553FB1C739C}" type="presParOf" srcId="{A47B00C0-0FCE-4497-B17A-53E3FAB989C3}" destId="{F2CF5C97-D7F7-495E-9167-CAD7A010B4D8}" srcOrd="1" destOrd="0" presId="urn:microsoft.com/office/officeart/2005/8/layout/chevron1"/>
    <dgm:cxn modelId="{B906B9B7-0A0E-4AA3-9AAB-E1380AE759C5}" type="presParOf" srcId="{A47B00C0-0FCE-4497-B17A-53E3FAB989C3}" destId="{1A9FCE66-37D8-4BCB-812E-9AE95C957A9A}" srcOrd="2" destOrd="0" presId="urn:microsoft.com/office/officeart/2005/8/layout/chevron1"/>
    <dgm:cxn modelId="{1A2C538A-4AC2-4CCB-8E74-4FEECBEEBD5C}" type="presParOf" srcId="{A47B00C0-0FCE-4497-B17A-53E3FAB989C3}" destId="{574A07D0-C2E6-4A28-8CE3-2F9B9959DC79}" srcOrd="3" destOrd="0" presId="urn:microsoft.com/office/officeart/2005/8/layout/chevron1"/>
    <dgm:cxn modelId="{FA419536-97F4-4F38-B261-9F9F8BB84829}" type="presParOf" srcId="{A47B00C0-0FCE-4497-B17A-53E3FAB989C3}" destId="{DEA6282E-2571-4E73-83EC-5EF4ED555842}" srcOrd="4" destOrd="0" presId="urn:microsoft.com/office/officeart/2005/8/layout/chevron1"/>
    <dgm:cxn modelId="{BDD40E6C-BE4A-4FE8-B2DD-D8AE2A0D5D8F}" type="presParOf" srcId="{A47B00C0-0FCE-4497-B17A-53E3FAB989C3}" destId="{DACD1355-21D5-484E-BD52-AC44F5CBD4DE}" srcOrd="5" destOrd="0" presId="urn:microsoft.com/office/officeart/2005/8/layout/chevron1"/>
    <dgm:cxn modelId="{0E0BD0A2-5430-466E-8327-C8AB8E81BE77}" type="presParOf" srcId="{A47B00C0-0FCE-4497-B17A-53E3FAB989C3}" destId="{35CAA220-C17D-431F-9C2C-D612639A58C2}" srcOrd="6" destOrd="0" presId="urn:microsoft.com/office/officeart/2005/8/layout/chevron1"/>
    <dgm:cxn modelId="{A1EA2053-0F92-4599-8C11-8C72F641AF50}" type="presParOf" srcId="{A47B00C0-0FCE-4497-B17A-53E3FAB989C3}" destId="{E7808774-E77F-4F76-B69E-433B588539EC}" srcOrd="7" destOrd="0" presId="urn:microsoft.com/office/officeart/2005/8/layout/chevron1"/>
    <dgm:cxn modelId="{2675A8B7-A2FC-40AD-8E79-B9DB43320D72}" type="presParOf" srcId="{A47B00C0-0FCE-4497-B17A-53E3FAB989C3}" destId="{D56A5074-E2F2-4C14-BA2D-7415B96C7217}" srcOrd="8" destOrd="0" presId="urn:microsoft.com/office/officeart/2005/8/layout/chevron1"/>
    <dgm:cxn modelId="{2C633145-73CA-4712-97B3-CED2B56AAEF9}" type="presParOf" srcId="{A47B00C0-0FCE-4497-B17A-53E3FAB989C3}" destId="{1FFAE62F-ECCB-4CBE-B9F7-DF44B7F2849B}" srcOrd="9" destOrd="0" presId="urn:microsoft.com/office/officeart/2005/8/layout/chevron1"/>
    <dgm:cxn modelId="{D65BFEDD-97F2-438C-883B-578CB9395E76}" type="presParOf" srcId="{A47B00C0-0FCE-4497-B17A-53E3FAB989C3}" destId="{92783F44-561C-4F6A-8699-9EE1D157DE05}" srcOrd="10" destOrd="0" presId="urn:microsoft.com/office/officeart/2005/8/layout/chevron1"/>
    <dgm:cxn modelId="{AA6DC91D-91B9-4159-9359-3A9ECC7AB2D1}" type="presParOf" srcId="{A47B00C0-0FCE-4497-B17A-53E3FAB989C3}" destId="{E79E83A9-6AA8-45B8-8E67-E376D15E53E4}" srcOrd="11" destOrd="0" presId="urn:microsoft.com/office/officeart/2005/8/layout/chevron1"/>
    <dgm:cxn modelId="{58E9B106-09C9-4882-87EF-EFE723EEED41}" type="presParOf" srcId="{A47B00C0-0FCE-4497-B17A-53E3FAB989C3}" destId="{C3CAC2B0-E42F-477A-89CE-3ECF54A2639C}" srcOrd="12"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66F4949F-A812-47A0-B230-C4ACF2424BDA}" type="doc">
      <dgm:prSet loTypeId="urn:microsoft.com/office/officeart/2005/8/layout/chevron1" loCatId="process" qsTypeId="urn:microsoft.com/office/officeart/2005/8/quickstyle/simple1" qsCatId="simple" csTypeId="urn:microsoft.com/office/officeart/2005/8/colors/accent1_2" csCatId="accent1" phldr="1"/>
      <dgm:spPr/>
    </dgm:pt>
    <dgm:pt modelId="{0E4C2696-A90D-4397-AD43-87984D53897B}">
      <dgm:prSet phldrT="[Text]"/>
      <dgm:spPr>
        <a:solidFill>
          <a:srgbClr val="FF0000"/>
        </a:solidFill>
        <a:ln>
          <a:solidFill>
            <a:srgbClr val="FF0000"/>
          </a:solidFill>
        </a:ln>
      </dgm:spPr>
      <dgm:t>
        <a:bodyPr/>
        <a:lstStyle/>
        <a:p>
          <a:r>
            <a:rPr lang="en-US" dirty="0" smtClean="0"/>
            <a:t>Step 1</a:t>
          </a:r>
          <a:endParaRPr lang="en-US" dirty="0"/>
        </a:p>
      </dgm:t>
    </dgm:pt>
    <dgm:pt modelId="{A8D018CE-FA0E-4A83-B9A0-686C61651C67}" type="parTrans" cxnId="{5B3CBF8F-1FC8-4A34-8485-AAC27C98B5A7}">
      <dgm:prSet/>
      <dgm:spPr/>
      <dgm:t>
        <a:bodyPr/>
        <a:lstStyle/>
        <a:p>
          <a:endParaRPr lang="en-US"/>
        </a:p>
      </dgm:t>
    </dgm:pt>
    <dgm:pt modelId="{1C5255A7-87EF-408F-8CEF-713B2FAC887B}" type="sibTrans" cxnId="{5B3CBF8F-1FC8-4A34-8485-AAC27C98B5A7}">
      <dgm:prSet/>
      <dgm:spPr/>
      <dgm:t>
        <a:bodyPr/>
        <a:lstStyle/>
        <a:p>
          <a:endParaRPr lang="en-US"/>
        </a:p>
      </dgm:t>
    </dgm:pt>
    <dgm:pt modelId="{833D399E-284E-4CE5-BC9E-099333670174}">
      <dgm:prSet phldrT="[Text]"/>
      <dgm:spPr>
        <a:solidFill>
          <a:srgbClr val="FF0000"/>
        </a:solidFill>
        <a:ln>
          <a:solidFill>
            <a:srgbClr val="FF0000"/>
          </a:solidFill>
        </a:ln>
      </dgm:spPr>
      <dgm:t>
        <a:bodyPr/>
        <a:lstStyle/>
        <a:p>
          <a:r>
            <a:rPr lang="en-US" dirty="0" smtClean="0"/>
            <a:t>Step 2</a:t>
          </a:r>
          <a:endParaRPr lang="en-US" dirty="0"/>
        </a:p>
      </dgm:t>
    </dgm:pt>
    <dgm:pt modelId="{408331C0-057E-46BD-89C9-36BE6523154E}" type="parTrans" cxnId="{1FCD6C49-3996-4620-9906-A06B5FB3748C}">
      <dgm:prSet/>
      <dgm:spPr/>
      <dgm:t>
        <a:bodyPr/>
        <a:lstStyle/>
        <a:p>
          <a:endParaRPr lang="en-US"/>
        </a:p>
      </dgm:t>
    </dgm:pt>
    <dgm:pt modelId="{0A8F2A44-E090-43C1-9EC7-57FF522122F9}" type="sibTrans" cxnId="{1FCD6C49-3996-4620-9906-A06B5FB3748C}">
      <dgm:prSet/>
      <dgm:spPr/>
      <dgm:t>
        <a:bodyPr/>
        <a:lstStyle/>
        <a:p>
          <a:endParaRPr lang="en-US"/>
        </a:p>
      </dgm:t>
    </dgm:pt>
    <dgm:pt modelId="{65C41366-062F-46A4-B940-4B8C79901B37}">
      <dgm:prSet phldrT="[Text]"/>
      <dgm:spPr>
        <a:solidFill>
          <a:srgbClr val="FF0000"/>
        </a:solidFill>
        <a:ln>
          <a:solidFill>
            <a:srgbClr val="FF0000"/>
          </a:solidFill>
        </a:ln>
      </dgm:spPr>
      <dgm:t>
        <a:bodyPr/>
        <a:lstStyle/>
        <a:p>
          <a:r>
            <a:rPr lang="en-US" dirty="0" smtClean="0"/>
            <a:t>Step 3</a:t>
          </a:r>
          <a:endParaRPr lang="en-US" dirty="0"/>
        </a:p>
      </dgm:t>
    </dgm:pt>
    <dgm:pt modelId="{D93FE92D-5442-4530-92DB-4FBD81833D53}" type="parTrans" cxnId="{EE6DBB53-6E45-48F1-8C42-3BBB3C89F18B}">
      <dgm:prSet/>
      <dgm:spPr/>
      <dgm:t>
        <a:bodyPr/>
        <a:lstStyle/>
        <a:p>
          <a:endParaRPr lang="en-US"/>
        </a:p>
      </dgm:t>
    </dgm:pt>
    <dgm:pt modelId="{0F81DF81-9C66-415D-BAA2-D4AEECE5DD97}" type="sibTrans" cxnId="{EE6DBB53-6E45-48F1-8C42-3BBB3C89F18B}">
      <dgm:prSet/>
      <dgm:spPr/>
      <dgm:t>
        <a:bodyPr/>
        <a:lstStyle/>
        <a:p>
          <a:endParaRPr lang="en-US"/>
        </a:p>
      </dgm:t>
    </dgm:pt>
    <dgm:pt modelId="{34A07BBD-FA31-42B5-9C43-7CDF5C9CA6D5}">
      <dgm:prSet/>
      <dgm:spPr>
        <a:solidFill>
          <a:srgbClr val="FF0000"/>
        </a:solidFill>
        <a:ln>
          <a:solidFill>
            <a:srgbClr val="FF0000"/>
          </a:solidFill>
        </a:ln>
      </dgm:spPr>
      <dgm:t>
        <a:bodyPr/>
        <a:lstStyle/>
        <a:p>
          <a:r>
            <a:rPr lang="en-US" dirty="0" smtClean="0"/>
            <a:t>Step 4</a:t>
          </a:r>
          <a:endParaRPr lang="en-US" dirty="0"/>
        </a:p>
      </dgm:t>
    </dgm:pt>
    <dgm:pt modelId="{0A5CE59E-3758-4CB0-9217-07E32473C46C}" type="parTrans" cxnId="{961C51EB-639B-4D49-9939-AD3E039D82E4}">
      <dgm:prSet/>
      <dgm:spPr/>
      <dgm:t>
        <a:bodyPr/>
        <a:lstStyle/>
        <a:p>
          <a:endParaRPr lang="en-US"/>
        </a:p>
      </dgm:t>
    </dgm:pt>
    <dgm:pt modelId="{AED302DA-EEDE-41BF-9022-910F0EE3B7A9}" type="sibTrans" cxnId="{961C51EB-639B-4D49-9939-AD3E039D82E4}">
      <dgm:prSet/>
      <dgm:spPr/>
      <dgm:t>
        <a:bodyPr/>
        <a:lstStyle/>
        <a:p>
          <a:endParaRPr lang="en-US"/>
        </a:p>
      </dgm:t>
    </dgm:pt>
    <dgm:pt modelId="{5DF37904-6576-4363-9001-2299F8C541E7}">
      <dgm:prSet/>
      <dgm:spPr>
        <a:solidFill>
          <a:srgbClr val="FF0000"/>
        </a:solidFill>
        <a:ln>
          <a:solidFill>
            <a:srgbClr val="FF0000"/>
          </a:solidFill>
        </a:ln>
      </dgm:spPr>
      <dgm:t>
        <a:bodyPr/>
        <a:lstStyle/>
        <a:p>
          <a:r>
            <a:rPr lang="en-US" dirty="0" smtClean="0"/>
            <a:t>Step 5</a:t>
          </a:r>
          <a:endParaRPr lang="en-US" dirty="0"/>
        </a:p>
      </dgm:t>
    </dgm:pt>
    <dgm:pt modelId="{25D3A0FE-3563-4D42-8A5C-390136F843B2}" type="parTrans" cxnId="{BCBBA946-6731-4E0C-8B66-140116D99A55}">
      <dgm:prSet/>
      <dgm:spPr/>
      <dgm:t>
        <a:bodyPr/>
        <a:lstStyle/>
        <a:p>
          <a:endParaRPr lang="en-US"/>
        </a:p>
      </dgm:t>
    </dgm:pt>
    <dgm:pt modelId="{3CB14BBB-1319-4554-91C1-3773ED4E07BA}" type="sibTrans" cxnId="{BCBBA946-6731-4E0C-8B66-140116D99A55}">
      <dgm:prSet/>
      <dgm:spPr/>
      <dgm:t>
        <a:bodyPr/>
        <a:lstStyle/>
        <a:p>
          <a:endParaRPr lang="en-US"/>
        </a:p>
      </dgm:t>
    </dgm:pt>
    <dgm:pt modelId="{DC34299B-55ED-45E3-AA3E-9E8C1C9A5F4F}">
      <dgm:prSet/>
      <dgm:spPr/>
      <dgm:t>
        <a:bodyPr/>
        <a:lstStyle/>
        <a:p>
          <a:r>
            <a:rPr lang="en-US" dirty="0" smtClean="0"/>
            <a:t>Step 6</a:t>
          </a:r>
          <a:endParaRPr lang="en-US" dirty="0"/>
        </a:p>
      </dgm:t>
    </dgm:pt>
    <dgm:pt modelId="{AB690459-86AD-4ACA-B5C5-3A3ECFEB32DF}" type="parTrans" cxnId="{F0BEC875-2475-427C-9DE7-695ACABB5003}">
      <dgm:prSet/>
      <dgm:spPr/>
      <dgm:t>
        <a:bodyPr/>
        <a:lstStyle/>
        <a:p>
          <a:endParaRPr lang="en-US"/>
        </a:p>
      </dgm:t>
    </dgm:pt>
    <dgm:pt modelId="{FAD1358F-E03F-4DDD-83FA-9BD834ED8B8A}" type="sibTrans" cxnId="{F0BEC875-2475-427C-9DE7-695ACABB5003}">
      <dgm:prSet/>
      <dgm:spPr/>
      <dgm:t>
        <a:bodyPr/>
        <a:lstStyle/>
        <a:p>
          <a:endParaRPr lang="en-US"/>
        </a:p>
      </dgm:t>
    </dgm:pt>
    <dgm:pt modelId="{20C4D105-03EB-47C2-BA45-69AE4A8B3D9B}">
      <dgm:prSet/>
      <dgm:spPr/>
      <dgm:t>
        <a:bodyPr/>
        <a:lstStyle/>
        <a:p>
          <a:r>
            <a:rPr lang="en-US" dirty="0" smtClean="0"/>
            <a:t>Step 7</a:t>
          </a:r>
          <a:endParaRPr lang="en-US" dirty="0"/>
        </a:p>
      </dgm:t>
    </dgm:pt>
    <dgm:pt modelId="{C3E1C0BB-99CC-42CA-B9A4-1635A0969C27}" type="parTrans" cxnId="{F498B105-B26F-4CFF-8B26-79F14D5D9D6A}">
      <dgm:prSet/>
      <dgm:spPr/>
      <dgm:t>
        <a:bodyPr/>
        <a:lstStyle/>
        <a:p>
          <a:endParaRPr lang="en-US"/>
        </a:p>
      </dgm:t>
    </dgm:pt>
    <dgm:pt modelId="{5F77FEA0-9CD1-41AD-B546-B92C54C2714E}" type="sibTrans" cxnId="{F498B105-B26F-4CFF-8B26-79F14D5D9D6A}">
      <dgm:prSet/>
      <dgm:spPr/>
      <dgm:t>
        <a:bodyPr/>
        <a:lstStyle/>
        <a:p>
          <a:endParaRPr lang="en-US"/>
        </a:p>
      </dgm:t>
    </dgm:pt>
    <dgm:pt modelId="{A47B00C0-0FCE-4497-B17A-53E3FAB989C3}" type="pres">
      <dgm:prSet presAssocID="{66F4949F-A812-47A0-B230-C4ACF2424BDA}" presName="Name0" presStyleCnt="0">
        <dgm:presLayoutVars>
          <dgm:dir/>
          <dgm:animLvl val="lvl"/>
          <dgm:resizeHandles val="exact"/>
        </dgm:presLayoutVars>
      </dgm:prSet>
      <dgm:spPr/>
    </dgm:pt>
    <dgm:pt modelId="{A283E721-B6A6-43A5-8D51-7FFEB6204BAC}" type="pres">
      <dgm:prSet presAssocID="{0E4C2696-A90D-4397-AD43-87984D53897B}" presName="parTxOnly" presStyleLbl="node1" presStyleIdx="0" presStyleCnt="7">
        <dgm:presLayoutVars>
          <dgm:chMax val="0"/>
          <dgm:chPref val="0"/>
          <dgm:bulletEnabled val="1"/>
        </dgm:presLayoutVars>
      </dgm:prSet>
      <dgm:spPr/>
      <dgm:t>
        <a:bodyPr/>
        <a:lstStyle/>
        <a:p>
          <a:endParaRPr lang="en-US"/>
        </a:p>
      </dgm:t>
    </dgm:pt>
    <dgm:pt modelId="{F2CF5C97-D7F7-495E-9167-CAD7A010B4D8}" type="pres">
      <dgm:prSet presAssocID="{1C5255A7-87EF-408F-8CEF-713B2FAC887B}" presName="parTxOnlySpace" presStyleCnt="0"/>
      <dgm:spPr/>
    </dgm:pt>
    <dgm:pt modelId="{1A9FCE66-37D8-4BCB-812E-9AE95C957A9A}" type="pres">
      <dgm:prSet presAssocID="{833D399E-284E-4CE5-BC9E-099333670174}" presName="parTxOnly" presStyleLbl="node1" presStyleIdx="1" presStyleCnt="7">
        <dgm:presLayoutVars>
          <dgm:chMax val="0"/>
          <dgm:chPref val="0"/>
          <dgm:bulletEnabled val="1"/>
        </dgm:presLayoutVars>
      </dgm:prSet>
      <dgm:spPr/>
      <dgm:t>
        <a:bodyPr/>
        <a:lstStyle/>
        <a:p>
          <a:endParaRPr lang="en-US"/>
        </a:p>
      </dgm:t>
    </dgm:pt>
    <dgm:pt modelId="{574A07D0-C2E6-4A28-8CE3-2F9B9959DC79}" type="pres">
      <dgm:prSet presAssocID="{0A8F2A44-E090-43C1-9EC7-57FF522122F9}" presName="parTxOnlySpace" presStyleCnt="0"/>
      <dgm:spPr/>
    </dgm:pt>
    <dgm:pt modelId="{DEA6282E-2571-4E73-83EC-5EF4ED555842}" type="pres">
      <dgm:prSet presAssocID="{65C41366-062F-46A4-B940-4B8C79901B37}" presName="parTxOnly" presStyleLbl="node1" presStyleIdx="2" presStyleCnt="7">
        <dgm:presLayoutVars>
          <dgm:chMax val="0"/>
          <dgm:chPref val="0"/>
          <dgm:bulletEnabled val="1"/>
        </dgm:presLayoutVars>
      </dgm:prSet>
      <dgm:spPr/>
      <dgm:t>
        <a:bodyPr/>
        <a:lstStyle/>
        <a:p>
          <a:endParaRPr lang="en-US"/>
        </a:p>
      </dgm:t>
    </dgm:pt>
    <dgm:pt modelId="{DACD1355-21D5-484E-BD52-AC44F5CBD4DE}" type="pres">
      <dgm:prSet presAssocID="{0F81DF81-9C66-415D-BAA2-D4AEECE5DD97}" presName="parTxOnlySpace" presStyleCnt="0"/>
      <dgm:spPr/>
    </dgm:pt>
    <dgm:pt modelId="{35CAA220-C17D-431F-9C2C-D612639A58C2}" type="pres">
      <dgm:prSet presAssocID="{34A07BBD-FA31-42B5-9C43-7CDF5C9CA6D5}" presName="parTxOnly" presStyleLbl="node1" presStyleIdx="3" presStyleCnt="7">
        <dgm:presLayoutVars>
          <dgm:chMax val="0"/>
          <dgm:chPref val="0"/>
          <dgm:bulletEnabled val="1"/>
        </dgm:presLayoutVars>
      </dgm:prSet>
      <dgm:spPr/>
      <dgm:t>
        <a:bodyPr/>
        <a:lstStyle/>
        <a:p>
          <a:endParaRPr lang="en-US"/>
        </a:p>
      </dgm:t>
    </dgm:pt>
    <dgm:pt modelId="{E7808774-E77F-4F76-B69E-433B588539EC}" type="pres">
      <dgm:prSet presAssocID="{AED302DA-EEDE-41BF-9022-910F0EE3B7A9}" presName="parTxOnlySpace" presStyleCnt="0"/>
      <dgm:spPr/>
    </dgm:pt>
    <dgm:pt modelId="{D56A5074-E2F2-4C14-BA2D-7415B96C7217}" type="pres">
      <dgm:prSet presAssocID="{5DF37904-6576-4363-9001-2299F8C541E7}" presName="parTxOnly" presStyleLbl="node1" presStyleIdx="4" presStyleCnt="7">
        <dgm:presLayoutVars>
          <dgm:chMax val="0"/>
          <dgm:chPref val="0"/>
          <dgm:bulletEnabled val="1"/>
        </dgm:presLayoutVars>
      </dgm:prSet>
      <dgm:spPr/>
      <dgm:t>
        <a:bodyPr/>
        <a:lstStyle/>
        <a:p>
          <a:endParaRPr lang="en-US"/>
        </a:p>
      </dgm:t>
    </dgm:pt>
    <dgm:pt modelId="{1FFAE62F-ECCB-4CBE-B9F7-DF44B7F2849B}" type="pres">
      <dgm:prSet presAssocID="{3CB14BBB-1319-4554-91C1-3773ED4E07BA}" presName="parTxOnlySpace" presStyleCnt="0"/>
      <dgm:spPr/>
    </dgm:pt>
    <dgm:pt modelId="{92783F44-561C-4F6A-8699-9EE1D157DE05}" type="pres">
      <dgm:prSet presAssocID="{DC34299B-55ED-45E3-AA3E-9E8C1C9A5F4F}" presName="parTxOnly" presStyleLbl="node1" presStyleIdx="5" presStyleCnt="7">
        <dgm:presLayoutVars>
          <dgm:chMax val="0"/>
          <dgm:chPref val="0"/>
          <dgm:bulletEnabled val="1"/>
        </dgm:presLayoutVars>
      </dgm:prSet>
      <dgm:spPr/>
      <dgm:t>
        <a:bodyPr/>
        <a:lstStyle/>
        <a:p>
          <a:endParaRPr lang="en-US"/>
        </a:p>
      </dgm:t>
    </dgm:pt>
    <dgm:pt modelId="{E79E83A9-6AA8-45B8-8E67-E376D15E53E4}" type="pres">
      <dgm:prSet presAssocID="{FAD1358F-E03F-4DDD-83FA-9BD834ED8B8A}" presName="parTxOnlySpace" presStyleCnt="0"/>
      <dgm:spPr/>
    </dgm:pt>
    <dgm:pt modelId="{C3CAC2B0-E42F-477A-89CE-3ECF54A2639C}" type="pres">
      <dgm:prSet presAssocID="{20C4D105-03EB-47C2-BA45-69AE4A8B3D9B}" presName="parTxOnly" presStyleLbl="node1" presStyleIdx="6" presStyleCnt="7">
        <dgm:presLayoutVars>
          <dgm:chMax val="0"/>
          <dgm:chPref val="0"/>
          <dgm:bulletEnabled val="1"/>
        </dgm:presLayoutVars>
      </dgm:prSet>
      <dgm:spPr/>
      <dgm:t>
        <a:bodyPr/>
        <a:lstStyle/>
        <a:p>
          <a:endParaRPr lang="en-US"/>
        </a:p>
      </dgm:t>
    </dgm:pt>
  </dgm:ptLst>
  <dgm:cxnLst>
    <dgm:cxn modelId="{B1705C4E-0DBF-46F8-BD5D-0B1DCB216E38}" type="presOf" srcId="{65C41366-062F-46A4-B940-4B8C79901B37}" destId="{DEA6282E-2571-4E73-83EC-5EF4ED555842}" srcOrd="0" destOrd="0" presId="urn:microsoft.com/office/officeart/2005/8/layout/chevron1"/>
    <dgm:cxn modelId="{5B3CBF8F-1FC8-4A34-8485-AAC27C98B5A7}" srcId="{66F4949F-A812-47A0-B230-C4ACF2424BDA}" destId="{0E4C2696-A90D-4397-AD43-87984D53897B}" srcOrd="0" destOrd="0" parTransId="{A8D018CE-FA0E-4A83-B9A0-686C61651C67}" sibTransId="{1C5255A7-87EF-408F-8CEF-713B2FAC887B}"/>
    <dgm:cxn modelId="{EE6DBB53-6E45-48F1-8C42-3BBB3C89F18B}" srcId="{66F4949F-A812-47A0-B230-C4ACF2424BDA}" destId="{65C41366-062F-46A4-B940-4B8C79901B37}" srcOrd="2" destOrd="0" parTransId="{D93FE92D-5442-4530-92DB-4FBD81833D53}" sibTransId="{0F81DF81-9C66-415D-BAA2-D4AEECE5DD97}"/>
    <dgm:cxn modelId="{BCBBA946-6731-4E0C-8B66-140116D99A55}" srcId="{66F4949F-A812-47A0-B230-C4ACF2424BDA}" destId="{5DF37904-6576-4363-9001-2299F8C541E7}" srcOrd="4" destOrd="0" parTransId="{25D3A0FE-3563-4D42-8A5C-390136F843B2}" sibTransId="{3CB14BBB-1319-4554-91C1-3773ED4E07BA}"/>
    <dgm:cxn modelId="{B40FB7D4-343D-403C-88D0-9BDB5FB28DAB}" type="presOf" srcId="{5DF37904-6576-4363-9001-2299F8C541E7}" destId="{D56A5074-E2F2-4C14-BA2D-7415B96C7217}" srcOrd="0" destOrd="0" presId="urn:microsoft.com/office/officeart/2005/8/layout/chevron1"/>
    <dgm:cxn modelId="{A832CF1A-F588-4732-BCE9-47D887E1E52C}" type="presOf" srcId="{66F4949F-A812-47A0-B230-C4ACF2424BDA}" destId="{A47B00C0-0FCE-4497-B17A-53E3FAB989C3}" srcOrd="0" destOrd="0" presId="urn:microsoft.com/office/officeart/2005/8/layout/chevron1"/>
    <dgm:cxn modelId="{961C51EB-639B-4D49-9939-AD3E039D82E4}" srcId="{66F4949F-A812-47A0-B230-C4ACF2424BDA}" destId="{34A07BBD-FA31-42B5-9C43-7CDF5C9CA6D5}" srcOrd="3" destOrd="0" parTransId="{0A5CE59E-3758-4CB0-9217-07E32473C46C}" sibTransId="{AED302DA-EEDE-41BF-9022-910F0EE3B7A9}"/>
    <dgm:cxn modelId="{F0BEC875-2475-427C-9DE7-695ACABB5003}" srcId="{66F4949F-A812-47A0-B230-C4ACF2424BDA}" destId="{DC34299B-55ED-45E3-AA3E-9E8C1C9A5F4F}" srcOrd="5" destOrd="0" parTransId="{AB690459-86AD-4ACA-B5C5-3A3ECFEB32DF}" sibTransId="{FAD1358F-E03F-4DDD-83FA-9BD834ED8B8A}"/>
    <dgm:cxn modelId="{3F1F1DA2-E36A-488B-8EC4-990C0DED0778}" type="presOf" srcId="{0E4C2696-A90D-4397-AD43-87984D53897B}" destId="{A283E721-B6A6-43A5-8D51-7FFEB6204BAC}" srcOrd="0" destOrd="0" presId="urn:microsoft.com/office/officeart/2005/8/layout/chevron1"/>
    <dgm:cxn modelId="{9109B837-EB00-4076-80DE-EDFA393E6DDA}" type="presOf" srcId="{20C4D105-03EB-47C2-BA45-69AE4A8B3D9B}" destId="{C3CAC2B0-E42F-477A-89CE-3ECF54A2639C}" srcOrd="0" destOrd="0" presId="urn:microsoft.com/office/officeart/2005/8/layout/chevron1"/>
    <dgm:cxn modelId="{F498B105-B26F-4CFF-8B26-79F14D5D9D6A}" srcId="{66F4949F-A812-47A0-B230-C4ACF2424BDA}" destId="{20C4D105-03EB-47C2-BA45-69AE4A8B3D9B}" srcOrd="6" destOrd="0" parTransId="{C3E1C0BB-99CC-42CA-B9A4-1635A0969C27}" sibTransId="{5F77FEA0-9CD1-41AD-B546-B92C54C2714E}"/>
    <dgm:cxn modelId="{61DB65E2-D75F-4F90-A48D-8B072E030B6E}" type="presOf" srcId="{34A07BBD-FA31-42B5-9C43-7CDF5C9CA6D5}" destId="{35CAA220-C17D-431F-9C2C-D612639A58C2}" srcOrd="0" destOrd="0" presId="urn:microsoft.com/office/officeart/2005/8/layout/chevron1"/>
    <dgm:cxn modelId="{E6F9AA6A-67F0-4DA9-BCBC-D960FEBBBBBB}" type="presOf" srcId="{DC34299B-55ED-45E3-AA3E-9E8C1C9A5F4F}" destId="{92783F44-561C-4F6A-8699-9EE1D157DE05}" srcOrd="0" destOrd="0" presId="urn:microsoft.com/office/officeart/2005/8/layout/chevron1"/>
    <dgm:cxn modelId="{1FCD6C49-3996-4620-9906-A06B5FB3748C}" srcId="{66F4949F-A812-47A0-B230-C4ACF2424BDA}" destId="{833D399E-284E-4CE5-BC9E-099333670174}" srcOrd="1" destOrd="0" parTransId="{408331C0-057E-46BD-89C9-36BE6523154E}" sibTransId="{0A8F2A44-E090-43C1-9EC7-57FF522122F9}"/>
    <dgm:cxn modelId="{24D6D0EA-DDFD-4954-AC4B-82BA38DEBE40}" type="presOf" srcId="{833D399E-284E-4CE5-BC9E-099333670174}" destId="{1A9FCE66-37D8-4BCB-812E-9AE95C957A9A}" srcOrd="0" destOrd="0" presId="urn:microsoft.com/office/officeart/2005/8/layout/chevron1"/>
    <dgm:cxn modelId="{4893BAB1-68CE-4E87-AD34-0BD9B66AD9CE}" type="presParOf" srcId="{A47B00C0-0FCE-4497-B17A-53E3FAB989C3}" destId="{A283E721-B6A6-43A5-8D51-7FFEB6204BAC}" srcOrd="0" destOrd="0" presId="urn:microsoft.com/office/officeart/2005/8/layout/chevron1"/>
    <dgm:cxn modelId="{0D195F1D-E236-4084-9A36-C1C6F34C2E33}" type="presParOf" srcId="{A47B00C0-0FCE-4497-B17A-53E3FAB989C3}" destId="{F2CF5C97-D7F7-495E-9167-CAD7A010B4D8}" srcOrd="1" destOrd="0" presId="urn:microsoft.com/office/officeart/2005/8/layout/chevron1"/>
    <dgm:cxn modelId="{38170D23-AABC-4E30-956F-20B856A1E878}" type="presParOf" srcId="{A47B00C0-0FCE-4497-B17A-53E3FAB989C3}" destId="{1A9FCE66-37D8-4BCB-812E-9AE95C957A9A}" srcOrd="2" destOrd="0" presId="urn:microsoft.com/office/officeart/2005/8/layout/chevron1"/>
    <dgm:cxn modelId="{BE1D04A8-7EE5-49E6-93BE-B62A1BD72B85}" type="presParOf" srcId="{A47B00C0-0FCE-4497-B17A-53E3FAB989C3}" destId="{574A07D0-C2E6-4A28-8CE3-2F9B9959DC79}" srcOrd="3" destOrd="0" presId="urn:microsoft.com/office/officeart/2005/8/layout/chevron1"/>
    <dgm:cxn modelId="{6E44E55E-8086-40BA-8F39-2DA62BE29B8A}" type="presParOf" srcId="{A47B00C0-0FCE-4497-B17A-53E3FAB989C3}" destId="{DEA6282E-2571-4E73-83EC-5EF4ED555842}" srcOrd="4" destOrd="0" presId="urn:microsoft.com/office/officeart/2005/8/layout/chevron1"/>
    <dgm:cxn modelId="{BD1FF278-7611-4506-87FE-8DDBA4C176AC}" type="presParOf" srcId="{A47B00C0-0FCE-4497-B17A-53E3FAB989C3}" destId="{DACD1355-21D5-484E-BD52-AC44F5CBD4DE}" srcOrd="5" destOrd="0" presId="urn:microsoft.com/office/officeart/2005/8/layout/chevron1"/>
    <dgm:cxn modelId="{634736D1-4867-4B7D-8C1B-885628D9AAA3}" type="presParOf" srcId="{A47B00C0-0FCE-4497-B17A-53E3FAB989C3}" destId="{35CAA220-C17D-431F-9C2C-D612639A58C2}" srcOrd="6" destOrd="0" presId="urn:microsoft.com/office/officeart/2005/8/layout/chevron1"/>
    <dgm:cxn modelId="{E1A64643-6B95-4275-9B05-C30D0E28EF13}" type="presParOf" srcId="{A47B00C0-0FCE-4497-B17A-53E3FAB989C3}" destId="{E7808774-E77F-4F76-B69E-433B588539EC}" srcOrd="7" destOrd="0" presId="urn:microsoft.com/office/officeart/2005/8/layout/chevron1"/>
    <dgm:cxn modelId="{3BA37BC3-CAD1-45BC-9DA9-A124C36EAEAA}" type="presParOf" srcId="{A47B00C0-0FCE-4497-B17A-53E3FAB989C3}" destId="{D56A5074-E2F2-4C14-BA2D-7415B96C7217}" srcOrd="8" destOrd="0" presId="urn:microsoft.com/office/officeart/2005/8/layout/chevron1"/>
    <dgm:cxn modelId="{060E49A9-0934-463B-A9B3-D5EBA4E22BC1}" type="presParOf" srcId="{A47B00C0-0FCE-4497-B17A-53E3FAB989C3}" destId="{1FFAE62F-ECCB-4CBE-B9F7-DF44B7F2849B}" srcOrd="9" destOrd="0" presId="urn:microsoft.com/office/officeart/2005/8/layout/chevron1"/>
    <dgm:cxn modelId="{4A27FAEA-AAA6-42A4-9258-0B165D3005AF}" type="presParOf" srcId="{A47B00C0-0FCE-4497-B17A-53E3FAB989C3}" destId="{92783F44-561C-4F6A-8699-9EE1D157DE05}" srcOrd="10" destOrd="0" presId="urn:microsoft.com/office/officeart/2005/8/layout/chevron1"/>
    <dgm:cxn modelId="{171D8775-A94D-4B1E-87B9-164C882AFF69}" type="presParOf" srcId="{A47B00C0-0FCE-4497-B17A-53E3FAB989C3}" destId="{E79E83A9-6AA8-45B8-8E67-E376D15E53E4}" srcOrd="11" destOrd="0" presId="urn:microsoft.com/office/officeart/2005/8/layout/chevron1"/>
    <dgm:cxn modelId="{6616BE08-2BF2-4D7E-855B-40C915D5760D}" type="presParOf" srcId="{A47B00C0-0FCE-4497-B17A-53E3FAB989C3}" destId="{C3CAC2B0-E42F-477A-89CE-3ECF54A2639C}" srcOrd="12"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66F4949F-A812-47A0-B230-C4ACF2424BDA}" type="doc">
      <dgm:prSet loTypeId="urn:microsoft.com/office/officeart/2005/8/layout/chevron1" loCatId="process" qsTypeId="urn:microsoft.com/office/officeart/2005/8/quickstyle/simple1" qsCatId="simple" csTypeId="urn:microsoft.com/office/officeart/2005/8/colors/accent1_2" csCatId="accent1" phldr="1"/>
      <dgm:spPr/>
    </dgm:pt>
    <dgm:pt modelId="{0E4C2696-A90D-4397-AD43-87984D53897B}">
      <dgm:prSet phldrT="[Text]"/>
      <dgm:spPr>
        <a:solidFill>
          <a:srgbClr val="FF0000"/>
        </a:solidFill>
        <a:ln>
          <a:solidFill>
            <a:srgbClr val="FF0000"/>
          </a:solidFill>
        </a:ln>
      </dgm:spPr>
      <dgm:t>
        <a:bodyPr/>
        <a:lstStyle/>
        <a:p>
          <a:r>
            <a:rPr lang="en-US" dirty="0" smtClean="0"/>
            <a:t>Step 1</a:t>
          </a:r>
          <a:endParaRPr lang="en-US" dirty="0"/>
        </a:p>
      </dgm:t>
    </dgm:pt>
    <dgm:pt modelId="{A8D018CE-FA0E-4A83-B9A0-686C61651C67}" type="parTrans" cxnId="{5B3CBF8F-1FC8-4A34-8485-AAC27C98B5A7}">
      <dgm:prSet/>
      <dgm:spPr/>
      <dgm:t>
        <a:bodyPr/>
        <a:lstStyle/>
        <a:p>
          <a:endParaRPr lang="en-US"/>
        </a:p>
      </dgm:t>
    </dgm:pt>
    <dgm:pt modelId="{1C5255A7-87EF-408F-8CEF-713B2FAC887B}" type="sibTrans" cxnId="{5B3CBF8F-1FC8-4A34-8485-AAC27C98B5A7}">
      <dgm:prSet/>
      <dgm:spPr/>
      <dgm:t>
        <a:bodyPr/>
        <a:lstStyle/>
        <a:p>
          <a:endParaRPr lang="en-US"/>
        </a:p>
      </dgm:t>
    </dgm:pt>
    <dgm:pt modelId="{833D399E-284E-4CE5-BC9E-099333670174}">
      <dgm:prSet phldrT="[Text]"/>
      <dgm:spPr>
        <a:solidFill>
          <a:srgbClr val="FF0000"/>
        </a:solidFill>
        <a:ln>
          <a:solidFill>
            <a:srgbClr val="FF0000"/>
          </a:solidFill>
        </a:ln>
      </dgm:spPr>
      <dgm:t>
        <a:bodyPr/>
        <a:lstStyle/>
        <a:p>
          <a:r>
            <a:rPr lang="en-US" dirty="0" smtClean="0"/>
            <a:t>Step 2</a:t>
          </a:r>
          <a:endParaRPr lang="en-US" dirty="0"/>
        </a:p>
      </dgm:t>
    </dgm:pt>
    <dgm:pt modelId="{408331C0-057E-46BD-89C9-36BE6523154E}" type="parTrans" cxnId="{1FCD6C49-3996-4620-9906-A06B5FB3748C}">
      <dgm:prSet/>
      <dgm:spPr/>
      <dgm:t>
        <a:bodyPr/>
        <a:lstStyle/>
        <a:p>
          <a:endParaRPr lang="en-US"/>
        </a:p>
      </dgm:t>
    </dgm:pt>
    <dgm:pt modelId="{0A8F2A44-E090-43C1-9EC7-57FF522122F9}" type="sibTrans" cxnId="{1FCD6C49-3996-4620-9906-A06B5FB3748C}">
      <dgm:prSet/>
      <dgm:spPr/>
      <dgm:t>
        <a:bodyPr/>
        <a:lstStyle/>
        <a:p>
          <a:endParaRPr lang="en-US"/>
        </a:p>
      </dgm:t>
    </dgm:pt>
    <dgm:pt modelId="{65C41366-062F-46A4-B940-4B8C79901B37}">
      <dgm:prSet phldrT="[Text]"/>
      <dgm:spPr>
        <a:solidFill>
          <a:srgbClr val="FF0000"/>
        </a:solidFill>
        <a:ln>
          <a:solidFill>
            <a:srgbClr val="FF0000"/>
          </a:solidFill>
        </a:ln>
      </dgm:spPr>
      <dgm:t>
        <a:bodyPr/>
        <a:lstStyle/>
        <a:p>
          <a:r>
            <a:rPr lang="en-US" dirty="0" smtClean="0"/>
            <a:t>Step 3</a:t>
          </a:r>
          <a:endParaRPr lang="en-US" dirty="0"/>
        </a:p>
      </dgm:t>
    </dgm:pt>
    <dgm:pt modelId="{D93FE92D-5442-4530-92DB-4FBD81833D53}" type="parTrans" cxnId="{EE6DBB53-6E45-48F1-8C42-3BBB3C89F18B}">
      <dgm:prSet/>
      <dgm:spPr/>
      <dgm:t>
        <a:bodyPr/>
        <a:lstStyle/>
        <a:p>
          <a:endParaRPr lang="en-US"/>
        </a:p>
      </dgm:t>
    </dgm:pt>
    <dgm:pt modelId="{0F81DF81-9C66-415D-BAA2-D4AEECE5DD97}" type="sibTrans" cxnId="{EE6DBB53-6E45-48F1-8C42-3BBB3C89F18B}">
      <dgm:prSet/>
      <dgm:spPr/>
      <dgm:t>
        <a:bodyPr/>
        <a:lstStyle/>
        <a:p>
          <a:endParaRPr lang="en-US"/>
        </a:p>
      </dgm:t>
    </dgm:pt>
    <dgm:pt modelId="{34A07BBD-FA31-42B5-9C43-7CDF5C9CA6D5}">
      <dgm:prSet/>
      <dgm:spPr>
        <a:solidFill>
          <a:srgbClr val="FF0000"/>
        </a:solidFill>
        <a:ln>
          <a:solidFill>
            <a:srgbClr val="FF0000"/>
          </a:solidFill>
        </a:ln>
      </dgm:spPr>
      <dgm:t>
        <a:bodyPr/>
        <a:lstStyle/>
        <a:p>
          <a:r>
            <a:rPr lang="en-US" dirty="0" smtClean="0"/>
            <a:t>Step 4</a:t>
          </a:r>
          <a:endParaRPr lang="en-US" dirty="0"/>
        </a:p>
      </dgm:t>
    </dgm:pt>
    <dgm:pt modelId="{0A5CE59E-3758-4CB0-9217-07E32473C46C}" type="parTrans" cxnId="{961C51EB-639B-4D49-9939-AD3E039D82E4}">
      <dgm:prSet/>
      <dgm:spPr/>
      <dgm:t>
        <a:bodyPr/>
        <a:lstStyle/>
        <a:p>
          <a:endParaRPr lang="en-US"/>
        </a:p>
      </dgm:t>
    </dgm:pt>
    <dgm:pt modelId="{AED302DA-EEDE-41BF-9022-910F0EE3B7A9}" type="sibTrans" cxnId="{961C51EB-639B-4D49-9939-AD3E039D82E4}">
      <dgm:prSet/>
      <dgm:spPr/>
      <dgm:t>
        <a:bodyPr/>
        <a:lstStyle/>
        <a:p>
          <a:endParaRPr lang="en-US"/>
        </a:p>
      </dgm:t>
    </dgm:pt>
    <dgm:pt modelId="{5DF37904-6576-4363-9001-2299F8C541E7}">
      <dgm:prSet/>
      <dgm:spPr>
        <a:solidFill>
          <a:srgbClr val="FF0000"/>
        </a:solidFill>
        <a:ln>
          <a:solidFill>
            <a:srgbClr val="FF0000"/>
          </a:solidFill>
        </a:ln>
      </dgm:spPr>
      <dgm:t>
        <a:bodyPr/>
        <a:lstStyle/>
        <a:p>
          <a:r>
            <a:rPr lang="en-US" dirty="0" smtClean="0"/>
            <a:t>Step 5</a:t>
          </a:r>
          <a:endParaRPr lang="en-US" dirty="0"/>
        </a:p>
      </dgm:t>
    </dgm:pt>
    <dgm:pt modelId="{25D3A0FE-3563-4D42-8A5C-390136F843B2}" type="parTrans" cxnId="{BCBBA946-6731-4E0C-8B66-140116D99A55}">
      <dgm:prSet/>
      <dgm:spPr/>
      <dgm:t>
        <a:bodyPr/>
        <a:lstStyle/>
        <a:p>
          <a:endParaRPr lang="en-US"/>
        </a:p>
      </dgm:t>
    </dgm:pt>
    <dgm:pt modelId="{3CB14BBB-1319-4554-91C1-3773ED4E07BA}" type="sibTrans" cxnId="{BCBBA946-6731-4E0C-8B66-140116D99A55}">
      <dgm:prSet/>
      <dgm:spPr/>
      <dgm:t>
        <a:bodyPr/>
        <a:lstStyle/>
        <a:p>
          <a:endParaRPr lang="en-US"/>
        </a:p>
      </dgm:t>
    </dgm:pt>
    <dgm:pt modelId="{DC34299B-55ED-45E3-AA3E-9E8C1C9A5F4F}">
      <dgm:prSet/>
      <dgm:spPr/>
      <dgm:t>
        <a:bodyPr/>
        <a:lstStyle/>
        <a:p>
          <a:r>
            <a:rPr lang="en-US" dirty="0" smtClean="0"/>
            <a:t>Step 6</a:t>
          </a:r>
          <a:endParaRPr lang="en-US" dirty="0"/>
        </a:p>
      </dgm:t>
    </dgm:pt>
    <dgm:pt modelId="{AB690459-86AD-4ACA-B5C5-3A3ECFEB32DF}" type="parTrans" cxnId="{F0BEC875-2475-427C-9DE7-695ACABB5003}">
      <dgm:prSet/>
      <dgm:spPr/>
      <dgm:t>
        <a:bodyPr/>
        <a:lstStyle/>
        <a:p>
          <a:endParaRPr lang="en-US"/>
        </a:p>
      </dgm:t>
    </dgm:pt>
    <dgm:pt modelId="{FAD1358F-E03F-4DDD-83FA-9BD834ED8B8A}" type="sibTrans" cxnId="{F0BEC875-2475-427C-9DE7-695ACABB5003}">
      <dgm:prSet/>
      <dgm:spPr/>
      <dgm:t>
        <a:bodyPr/>
        <a:lstStyle/>
        <a:p>
          <a:endParaRPr lang="en-US"/>
        </a:p>
      </dgm:t>
    </dgm:pt>
    <dgm:pt modelId="{20C4D105-03EB-47C2-BA45-69AE4A8B3D9B}">
      <dgm:prSet/>
      <dgm:spPr/>
      <dgm:t>
        <a:bodyPr/>
        <a:lstStyle/>
        <a:p>
          <a:r>
            <a:rPr lang="en-US" dirty="0" smtClean="0"/>
            <a:t>Step 7</a:t>
          </a:r>
          <a:endParaRPr lang="en-US" dirty="0"/>
        </a:p>
      </dgm:t>
    </dgm:pt>
    <dgm:pt modelId="{C3E1C0BB-99CC-42CA-B9A4-1635A0969C27}" type="parTrans" cxnId="{F498B105-B26F-4CFF-8B26-79F14D5D9D6A}">
      <dgm:prSet/>
      <dgm:spPr/>
      <dgm:t>
        <a:bodyPr/>
        <a:lstStyle/>
        <a:p>
          <a:endParaRPr lang="en-US"/>
        </a:p>
      </dgm:t>
    </dgm:pt>
    <dgm:pt modelId="{5F77FEA0-9CD1-41AD-B546-B92C54C2714E}" type="sibTrans" cxnId="{F498B105-B26F-4CFF-8B26-79F14D5D9D6A}">
      <dgm:prSet/>
      <dgm:spPr/>
      <dgm:t>
        <a:bodyPr/>
        <a:lstStyle/>
        <a:p>
          <a:endParaRPr lang="en-US"/>
        </a:p>
      </dgm:t>
    </dgm:pt>
    <dgm:pt modelId="{A47B00C0-0FCE-4497-B17A-53E3FAB989C3}" type="pres">
      <dgm:prSet presAssocID="{66F4949F-A812-47A0-B230-C4ACF2424BDA}" presName="Name0" presStyleCnt="0">
        <dgm:presLayoutVars>
          <dgm:dir/>
          <dgm:animLvl val="lvl"/>
          <dgm:resizeHandles val="exact"/>
        </dgm:presLayoutVars>
      </dgm:prSet>
      <dgm:spPr/>
    </dgm:pt>
    <dgm:pt modelId="{A283E721-B6A6-43A5-8D51-7FFEB6204BAC}" type="pres">
      <dgm:prSet presAssocID="{0E4C2696-A90D-4397-AD43-87984D53897B}" presName="parTxOnly" presStyleLbl="node1" presStyleIdx="0" presStyleCnt="7">
        <dgm:presLayoutVars>
          <dgm:chMax val="0"/>
          <dgm:chPref val="0"/>
          <dgm:bulletEnabled val="1"/>
        </dgm:presLayoutVars>
      </dgm:prSet>
      <dgm:spPr/>
      <dgm:t>
        <a:bodyPr/>
        <a:lstStyle/>
        <a:p>
          <a:endParaRPr lang="en-US"/>
        </a:p>
      </dgm:t>
    </dgm:pt>
    <dgm:pt modelId="{F2CF5C97-D7F7-495E-9167-CAD7A010B4D8}" type="pres">
      <dgm:prSet presAssocID="{1C5255A7-87EF-408F-8CEF-713B2FAC887B}" presName="parTxOnlySpace" presStyleCnt="0"/>
      <dgm:spPr/>
    </dgm:pt>
    <dgm:pt modelId="{1A9FCE66-37D8-4BCB-812E-9AE95C957A9A}" type="pres">
      <dgm:prSet presAssocID="{833D399E-284E-4CE5-BC9E-099333670174}" presName="parTxOnly" presStyleLbl="node1" presStyleIdx="1" presStyleCnt="7">
        <dgm:presLayoutVars>
          <dgm:chMax val="0"/>
          <dgm:chPref val="0"/>
          <dgm:bulletEnabled val="1"/>
        </dgm:presLayoutVars>
      </dgm:prSet>
      <dgm:spPr/>
      <dgm:t>
        <a:bodyPr/>
        <a:lstStyle/>
        <a:p>
          <a:endParaRPr lang="en-US"/>
        </a:p>
      </dgm:t>
    </dgm:pt>
    <dgm:pt modelId="{574A07D0-C2E6-4A28-8CE3-2F9B9959DC79}" type="pres">
      <dgm:prSet presAssocID="{0A8F2A44-E090-43C1-9EC7-57FF522122F9}" presName="parTxOnlySpace" presStyleCnt="0"/>
      <dgm:spPr/>
    </dgm:pt>
    <dgm:pt modelId="{DEA6282E-2571-4E73-83EC-5EF4ED555842}" type="pres">
      <dgm:prSet presAssocID="{65C41366-062F-46A4-B940-4B8C79901B37}" presName="parTxOnly" presStyleLbl="node1" presStyleIdx="2" presStyleCnt="7">
        <dgm:presLayoutVars>
          <dgm:chMax val="0"/>
          <dgm:chPref val="0"/>
          <dgm:bulletEnabled val="1"/>
        </dgm:presLayoutVars>
      </dgm:prSet>
      <dgm:spPr/>
      <dgm:t>
        <a:bodyPr/>
        <a:lstStyle/>
        <a:p>
          <a:endParaRPr lang="en-US"/>
        </a:p>
      </dgm:t>
    </dgm:pt>
    <dgm:pt modelId="{DACD1355-21D5-484E-BD52-AC44F5CBD4DE}" type="pres">
      <dgm:prSet presAssocID="{0F81DF81-9C66-415D-BAA2-D4AEECE5DD97}" presName="parTxOnlySpace" presStyleCnt="0"/>
      <dgm:spPr/>
    </dgm:pt>
    <dgm:pt modelId="{35CAA220-C17D-431F-9C2C-D612639A58C2}" type="pres">
      <dgm:prSet presAssocID="{34A07BBD-FA31-42B5-9C43-7CDF5C9CA6D5}" presName="parTxOnly" presStyleLbl="node1" presStyleIdx="3" presStyleCnt="7">
        <dgm:presLayoutVars>
          <dgm:chMax val="0"/>
          <dgm:chPref val="0"/>
          <dgm:bulletEnabled val="1"/>
        </dgm:presLayoutVars>
      </dgm:prSet>
      <dgm:spPr/>
      <dgm:t>
        <a:bodyPr/>
        <a:lstStyle/>
        <a:p>
          <a:endParaRPr lang="en-US"/>
        </a:p>
      </dgm:t>
    </dgm:pt>
    <dgm:pt modelId="{E7808774-E77F-4F76-B69E-433B588539EC}" type="pres">
      <dgm:prSet presAssocID="{AED302DA-EEDE-41BF-9022-910F0EE3B7A9}" presName="parTxOnlySpace" presStyleCnt="0"/>
      <dgm:spPr/>
    </dgm:pt>
    <dgm:pt modelId="{D56A5074-E2F2-4C14-BA2D-7415B96C7217}" type="pres">
      <dgm:prSet presAssocID="{5DF37904-6576-4363-9001-2299F8C541E7}" presName="parTxOnly" presStyleLbl="node1" presStyleIdx="4" presStyleCnt="7">
        <dgm:presLayoutVars>
          <dgm:chMax val="0"/>
          <dgm:chPref val="0"/>
          <dgm:bulletEnabled val="1"/>
        </dgm:presLayoutVars>
      </dgm:prSet>
      <dgm:spPr/>
      <dgm:t>
        <a:bodyPr/>
        <a:lstStyle/>
        <a:p>
          <a:endParaRPr lang="en-US"/>
        </a:p>
      </dgm:t>
    </dgm:pt>
    <dgm:pt modelId="{1FFAE62F-ECCB-4CBE-B9F7-DF44B7F2849B}" type="pres">
      <dgm:prSet presAssocID="{3CB14BBB-1319-4554-91C1-3773ED4E07BA}" presName="parTxOnlySpace" presStyleCnt="0"/>
      <dgm:spPr/>
    </dgm:pt>
    <dgm:pt modelId="{92783F44-561C-4F6A-8699-9EE1D157DE05}" type="pres">
      <dgm:prSet presAssocID="{DC34299B-55ED-45E3-AA3E-9E8C1C9A5F4F}" presName="parTxOnly" presStyleLbl="node1" presStyleIdx="5" presStyleCnt="7">
        <dgm:presLayoutVars>
          <dgm:chMax val="0"/>
          <dgm:chPref val="0"/>
          <dgm:bulletEnabled val="1"/>
        </dgm:presLayoutVars>
      </dgm:prSet>
      <dgm:spPr/>
      <dgm:t>
        <a:bodyPr/>
        <a:lstStyle/>
        <a:p>
          <a:endParaRPr lang="en-US"/>
        </a:p>
      </dgm:t>
    </dgm:pt>
    <dgm:pt modelId="{E79E83A9-6AA8-45B8-8E67-E376D15E53E4}" type="pres">
      <dgm:prSet presAssocID="{FAD1358F-E03F-4DDD-83FA-9BD834ED8B8A}" presName="parTxOnlySpace" presStyleCnt="0"/>
      <dgm:spPr/>
    </dgm:pt>
    <dgm:pt modelId="{C3CAC2B0-E42F-477A-89CE-3ECF54A2639C}" type="pres">
      <dgm:prSet presAssocID="{20C4D105-03EB-47C2-BA45-69AE4A8B3D9B}" presName="parTxOnly" presStyleLbl="node1" presStyleIdx="6" presStyleCnt="7">
        <dgm:presLayoutVars>
          <dgm:chMax val="0"/>
          <dgm:chPref val="0"/>
          <dgm:bulletEnabled val="1"/>
        </dgm:presLayoutVars>
      </dgm:prSet>
      <dgm:spPr/>
      <dgm:t>
        <a:bodyPr/>
        <a:lstStyle/>
        <a:p>
          <a:endParaRPr lang="en-US"/>
        </a:p>
      </dgm:t>
    </dgm:pt>
  </dgm:ptLst>
  <dgm:cxnLst>
    <dgm:cxn modelId="{5B3CBF8F-1FC8-4A34-8485-AAC27C98B5A7}" srcId="{66F4949F-A812-47A0-B230-C4ACF2424BDA}" destId="{0E4C2696-A90D-4397-AD43-87984D53897B}" srcOrd="0" destOrd="0" parTransId="{A8D018CE-FA0E-4A83-B9A0-686C61651C67}" sibTransId="{1C5255A7-87EF-408F-8CEF-713B2FAC887B}"/>
    <dgm:cxn modelId="{EE6DBB53-6E45-48F1-8C42-3BBB3C89F18B}" srcId="{66F4949F-A812-47A0-B230-C4ACF2424BDA}" destId="{65C41366-062F-46A4-B940-4B8C79901B37}" srcOrd="2" destOrd="0" parTransId="{D93FE92D-5442-4530-92DB-4FBD81833D53}" sibTransId="{0F81DF81-9C66-415D-BAA2-D4AEECE5DD97}"/>
    <dgm:cxn modelId="{BCBBA946-6731-4E0C-8B66-140116D99A55}" srcId="{66F4949F-A812-47A0-B230-C4ACF2424BDA}" destId="{5DF37904-6576-4363-9001-2299F8C541E7}" srcOrd="4" destOrd="0" parTransId="{25D3A0FE-3563-4D42-8A5C-390136F843B2}" sibTransId="{3CB14BBB-1319-4554-91C1-3773ED4E07BA}"/>
    <dgm:cxn modelId="{C3EA3814-62AA-410F-BB94-CDC69E6B1344}" type="presOf" srcId="{34A07BBD-FA31-42B5-9C43-7CDF5C9CA6D5}" destId="{35CAA220-C17D-431F-9C2C-D612639A58C2}" srcOrd="0" destOrd="0" presId="urn:microsoft.com/office/officeart/2005/8/layout/chevron1"/>
    <dgm:cxn modelId="{B7D0E722-C547-434E-B6A0-708C28E2AC5A}" type="presOf" srcId="{5DF37904-6576-4363-9001-2299F8C541E7}" destId="{D56A5074-E2F2-4C14-BA2D-7415B96C7217}" srcOrd="0" destOrd="0" presId="urn:microsoft.com/office/officeart/2005/8/layout/chevron1"/>
    <dgm:cxn modelId="{961C51EB-639B-4D49-9939-AD3E039D82E4}" srcId="{66F4949F-A812-47A0-B230-C4ACF2424BDA}" destId="{34A07BBD-FA31-42B5-9C43-7CDF5C9CA6D5}" srcOrd="3" destOrd="0" parTransId="{0A5CE59E-3758-4CB0-9217-07E32473C46C}" sibTransId="{AED302DA-EEDE-41BF-9022-910F0EE3B7A9}"/>
    <dgm:cxn modelId="{F0BEC875-2475-427C-9DE7-695ACABB5003}" srcId="{66F4949F-A812-47A0-B230-C4ACF2424BDA}" destId="{DC34299B-55ED-45E3-AA3E-9E8C1C9A5F4F}" srcOrd="5" destOrd="0" parTransId="{AB690459-86AD-4ACA-B5C5-3A3ECFEB32DF}" sibTransId="{FAD1358F-E03F-4DDD-83FA-9BD834ED8B8A}"/>
    <dgm:cxn modelId="{E090D49B-BBBF-482D-8B93-9A5CEB8BB2AD}" type="presOf" srcId="{65C41366-062F-46A4-B940-4B8C79901B37}" destId="{DEA6282E-2571-4E73-83EC-5EF4ED555842}" srcOrd="0" destOrd="0" presId="urn:microsoft.com/office/officeart/2005/8/layout/chevron1"/>
    <dgm:cxn modelId="{F498B105-B26F-4CFF-8B26-79F14D5D9D6A}" srcId="{66F4949F-A812-47A0-B230-C4ACF2424BDA}" destId="{20C4D105-03EB-47C2-BA45-69AE4A8B3D9B}" srcOrd="6" destOrd="0" parTransId="{C3E1C0BB-99CC-42CA-B9A4-1635A0969C27}" sibTransId="{5F77FEA0-9CD1-41AD-B546-B92C54C2714E}"/>
    <dgm:cxn modelId="{084D320F-39C9-48A9-B3C1-77E23DE60690}" type="presOf" srcId="{66F4949F-A812-47A0-B230-C4ACF2424BDA}" destId="{A47B00C0-0FCE-4497-B17A-53E3FAB989C3}" srcOrd="0" destOrd="0" presId="urn:microsoft.com/office/officeart/2005/8/layout/chevron1"/>
    <dgm:cxn modelId="{1F498AB3-3353-47C3-98F9-7367EFCCA227}" type="presOf" srcId="{DC34299B-55ED-45E3-AA3E-9E8C1C9A5F4F}" destId="{92783F44-561C-4F6A-8699-9EE1D157DE05}" srcOrd="0" destOrd="0" presId="urn:microsoft.com/office/officeart/2005/8/layout/chevron1"/>
    <dgm:cxn modelId="{5F56077A-64AC-4570-9526-60A037032155}" type="presOf" srcId="{0E4C2696-A90D-4397-AD43-87984D53897B}" destId="{A283E721-B6A6-43A5-8D51-7FFEB6204BAC}" srcOrd="0" destOrd="0" presId="urn:microsoft.com/office/officeart/2005/8/layout/chevron1"/>
    <dgm:cxn modelId="{2AD7F90C-BAF5-46F2-BED6-19BDB00D87A9}" type="presOf" srcId="{833D399E-284E-4CE5-BC9E-099333670174}" destId="{1A9FCE66-37D8-4BCB-812E-9AE95C957A9A}" srcOrd="0" destOrd="0" presId="urn:microsoft.com/office/officeart/2005/8/layout/chevron1"/>
    <dgm:cxn modelId="{70C73C2C-3782-4867-B00F-F1A06B7EA9E7}" type="presOf" srcId="{20C4D105-03EB-47C2-BA45-69AE4A8B3D9B}" destId="{C3CAC2B0-E42F-477A-89CE-3ECF54A2639C}" srcOrd="0" destOrd="0" presId="urn:microsoft.com/office/officeart/2005/8/layout/chevron1"/>
    <dgm:cxn modelId="{1FCD6C49-3996-4620-9906-A06B5FB3748C}" srcId="{66F4949F-A812-47A0-B230-C4ACF2424BDA}" destId="{833D399E-284E-4CE5-BC9E-099333670174}" srcOrd="1" destOrd="0" parTransId="{408331C0-057E-46BD-89C9-36BE6523154E}" sibTransId="{0A8F2A44-E090-43C1-9EC7-57FF522122F9}"/>
    <dgm:cxn modelId="{0FF9301F-6313-4965-921A-B3C992403D84}" type="presParOf" srcId="{A47B00C0-0FCE-4497-B17A-53E3FAB989C3}" destId="{A283E721-B6A6-43A5-8D51-7FFEB6204BAC}" srcOrd="0" destOrd="0" presId="urn:microsoft.com/office/officeart/2005/8/layout/chevron1"/>
    <dgm:cxn modelId="{474FD70B-7212-480C-8C0D-663974CD9229}" type="presParOf" srcId="{A47B00C0-0FCE-4497-B17A-53E3FAB989C3}" destId="{F2CF5C97-D7F7-495E-9167-CAD7A010B4D8}" srcOrd="1" destOrd="0" presId="urn:microsoft.com/office/officeart/2005/8/layout/chevron1"/>
    <dgm:cxn modelId="{A2256A5A-1D1C-4DB2-B704-1B9FC4F4EE8A}" type="presParOf" srcId="{A47B00C0-0FCE-4497-B17A-53E3FAB989C3}" destId="{1A9FCE66-37D8-4BCB-812E-9AE95C957A9A}" srcOrd="2" destOrd="0" presId="urn:microsoft.com/office/officeart/2005/8/layout/chevron1"/>
    <dgm:cxn modelId="{407E371E-5F6F-438C-9EA0-1292AF83F5AC}" type="presParOf" srcId="{A47B00C0-0FCE-4497-B17A-53E3FAB989C3}" destId="{574A07D0-C2E6-4A28-8CE3-2F9B9959DC79}" srcOrd="3" destOrd="0" presId="urn:microsoft.com/office/officeart/2005/8/layout/chevron1"/>
    <dgm:cxn modelId="{51030EEE-0FCD-42CC-8DE8-9F3E2F32FBF6}" type="presParOf" srcId="{A47B00C0-0FCE-4497-B17A-53E3FAB989C3}" destId="{DEA6282E-2571-4E73-83EC-5EF4ED555842}" srcOrd="4" destOrd="0" presId="urn:microsoft.com/office/officeart/2005/8/layout/chevron1"/>
    <dgm:cxn modelId="{0B535358-7519-40B3-B867-358E946CDA51}" type="presParOf" srcId="{A47B00C0-0FCE-4497-B17A-53E3FAB989C3}" destId="{DACD1355-21D5-484E-BD52-AC44F5CBD4DE}" srcOrd="5" destOrd="0" presId="urn:microsoft.com/office/officeart/2005/8/layout/chevron1"/>
    <dgm:cxn modelId="{C39596C8-6E41-4918-8E6F-35854CC58B02}" type="presParOf" srcId="{A47B00C0-0FCE-4497-B17A-53E3FAB989C3}" destId="{35CAA220-C17D-431F-9C2C-D612639A58C2}" srcOrd="6" destOrd="0" presId="urn:microsoft.com/office/officeart/2005/8/layout/chevron1"/>
    <dgm:cxn modelId="{8729DB77-602A-4F7D-BA90-890ED0F590A2}" type="presParOf" srcId="{A47B00C0-0FCE-4497-B17A-53E3FAB989C3}" destId="{E7808774-E77F-4F76-B69E-433B588539EC}" srcOrd="7" destOrd="0" presId="urn:microsoft.com/office/officeart/2005/8/layout/chevron1"/>
    <dgm:cxn modelId="{85549F19-A108-4D19-B4D1-8D983EA3BC0C}" type="presParOf" srcId="{A47B00C0-0FCE-4497-B17A-53E3FAB989C3}" destId="{D56A5074-E2F2-4C14-BA2D-7415B96C7217}" srcOrd="8" destOrd="0" presId="urn:microsoft.com/office/officeart/2005/8/layout/chevron1"/>
    <dgm:cxn modelId="{81184AEB-C8F1-4DEB-B544-0FDE079410C5}" type="presParOf" srcId="{A47B00C0-0FCE-4497-B17A-53E3FAB989C3}" destId="{1FFAE62F-ECCB-4CBE-B9F7-DF44B7F2849B}" srcOrd="9" destOrd="0" presId="urn:microsoft.com/office/officeart/2005/8/layout/chevron1"/>
    <dgm:cxn modelId="{9AA6CEC9-646A-4F9F-B266-E14899B700C0}" type="presParOf" srcId="{A47B00C0-0FCE-4497-B17A-53E3FAB989C3}" destId="{92783F44-561C-4F6A-8699-9EE1D157DE05}" srcOrd="10" destOrd="0" presId="urn:microsoft.com/office/officeart/2005/8/layout/chevron1"/>
    <dgm:cxn modelId="{D2A64FF5-A7FB-4AA1-90EB-2E3BB7E47E06}" type="presParOf" srcId="{A47B00C0-0FCE-4497-B17A-53E3FAB989C3}" destId="{E79E83A9-6AA8-45B8-8E67-E376D15E53E4}" srcOrd="11" destOrd="0" presId="urn:microsoft.com/office/officeart/2005/8/layout/chevron1"/>
    <dgm:cxn modelId="{D4CF9758-9554-4ECE-A18B-9EDD620BB47E}" type="presParOf" srcId="{A47B00C0-0FCE-4497-B17A-53E3FAB989C3}" destId="{C3CAC2B0-E42F-477A-89CE-3ECF54A2639C}" srcOrd="12"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66F4949F-A812-47A0-B230-C4ACF2424BDA}" type="doc">
      <dgm:prSet loTypeId="urn:microsoft.com/office/officeart/2005/8/layout/chevron1" loCatId="process" qsTypeId="urn:microsoft.com/office/officeart/2005/8/quickstyle/simple1" qsCatId="simple" csTypeId="urn:microsoft.com/office/officeart/2005/8/colors/accent1_2" csCatId="accent1" phldr="1"/>
      <dgm:spPr/>
    </dgm:pt>
    <dgm:pt modelId="{0E4C2696-A90D-4397-AD43-87984D53897B}">
      <dgm:prSet phldrT="[Text]"/>
      <dgm:spPr>
        <a:solidFill>
          <a:srgbClr val="FF0000"/>
        </a:solidFill>
        <a:ln>
          <a:solidFill>
            <a:srgbClr val="FF0000"/>
          </a:solidFill>
        </a:ln>
      </dgm:spPr>
      <dgm:t>
        <a:bodyPr/>
        <a:lstStyle/>
        <a:p>
          <a:r>
            <a:rPr lang="en-US" dirty="0" smtClean="0"/>
            <a:t>Step 1</a:t>
          </a:r>
          <a:endParaRPr lang="en-US" dirty="0"/>
        </a:p>
      </dgm:t>
    </dgm:pt>
    <dgm:pt modelId="{A8D018CE-FA0E-4A83-B9A0-686C61651C67}" type="parTrans" cxnId="{5B3CBF8F-1FC8-4A34-8485-AAC27C98B5A7}">
      <dgm:prSet/>
      <dgm:spPr/>
      <dgm:t>
        <a:bodyPr/>
        <a:lstStyle/>
        <a:p>
          <a:endParaRPr lang="en-US"/>
        </a:p>
      </dgm:t>
    </dgm:pt>
    <dgm:pt modelId="{1C5255A7-87EF-408F-8CEF-713B2FAC887B}" type="sibTrans" cxnId="{5B3CBF8F-1FC8-4A34-8485-AAC27C98B5A7}">
      <dgm:prSet/>
      <dgm:spPr/>
      <dgm:t>
        <a:bodyPr/>
        <a:lstStyle/>
        <a:p>
          <a:endParaRPr lang="en-US"/>
        </a:p>
      </dgm:t>
    </dgm:pt>
    <dgm:pt modelId="{833D399E-284E-4CE5-BC9E-099333670174}">
      <dgm:prSet phldrT="[Text]"/>
      <dgm:spPr>
        <a:solidFill>
          <a:srgbClr val="FF0000"/>
        </a:solidFill>
        <a:ln>
          <a:solidFill>
            <a:srgbClr val="FF0000"/>
          </a:solidFill>
        </a:ln>
      </dgm:spPr>
      <dgm:t>
        <a:bodyPr/>
        <a:lstStyle/>
        <a:p>
          <a:r>
            <a:rPr lang="en-US" dirty="0" smtClean="0"/>
            <a:t>Step 2</a:t>
          </a:r>
          <a:endParaRPr lang="en-US" dirty="0"/>
        </a:p>
      </dgm:t>
    </dgm:pt>
    <dgm:pt modelId="{408331C0-057E-46BD-89C9-36BE6523154E}" type="parTrans" cxnId="{1FCD6C49-3996-4620-9906-A06B5FB3748C}">
      <dgm:prSet/>
      <dgm:spPr/>
      <dgm:t>
        <a:bodyPr/>
        <a:lstStyle/>
        <a:p>
          <a:endParaRPr lang="en-US"/>
        </a:p>
      </dgm:t>
    </dgm:pt>
    <dgm:pt modelId="{0A8F2A44-E090-43C1-9EC7-57FF522122F9}" type="sibTrans" cxnId="{1FCD6C49-3996-4620-9906-A06B5FB3748C}">
      <dgm:prSet/>
      <dgm:spPr/>
      <dgm:t>
        <a:bodyPr/>
        <a:lstStyle/>
        <a:p>
          <a:endParaRPr lang="en-US"/>
        </a:p>
      </dgm:t>
    </dgm:pt>
    <dgm:pt modelId="{65C41366-062F-46A4-B940-4B8C79901B37}">
      <dgm:prSet phldrT="[Text]"/>
      <dgm:spPr>
        <a:solidFill>
          <a:srgbClr val="FF0000"/>
        </a:solidFill>
        <a:ln>
          <a:solidFill>
            <a:srgbClr val="FF0000"/>
          </a:solidFill>
        </a:ln>
      </dgm:spPr>
      <dgm:t>
        <a:bodyPr/>
        <a:lstStyle/>
        <a:p>
          <a:r>
            <a:rPr lang="en-US" dirty="0" smtClean="0"/>
            <a:t>Step 3</a:t>
          </a:r>
          <a:endParaRPr lang="en-US" dirty="0"/>
        </a:p>
      </dgm:t>
    </dgm:pt>
    <dgm:pt modelId="{D93FE92D-5442-4530-92DB-4FBD81833D53}" type="parTrans" cxnId="{EE6DBB53-6E45-48F1-8C42-3BBB3C89F18B}">
      <dgm:prSet/>
      <dgm:spPr/>
      <dgm:t>
        <a:bodyPr/>
        <a:lstStyle/>
        <a:p>
          <a:endParaRPr lang="en-US"/>
        </a:p>
      </dgm:t>
    </dgm:pt>
    <dgm:pt modelId="{0F81DF81-9C66-415D-BAA2-D4AEECE5DD97}" type="sibTrans" cxnId="{EE6DBB53-6E45-48F1-8C42-3BBB3C89F18B}">
      <dgm:prSet/>
      <dgm:spPr/>
      <dgm:t>
        <a:bodyPr/>
        <a:lstStyle/>
        <a:p>
          <a:endParaRPr lang="en-US"/>
        </a:p>
      </dgm:t>
    </dgm:pt>
    <dgm:pt modelId="{34A07BBD-FA31-42B5-9C43-7CDF5C9CA6D5}">
      <dgm:prSet/>
      <dgm:spPr>
        <a:solidFill>
          <a:srgbClr val="FF0000"/>
        </a:solidFill>
        <a:ln>
          <a:solidFill>
            <a:srgbClr val="FF0000"/>
          </a:solidFill>
        </a:ln>
      </dgm:spPr>
      <dgm:t>
        <a:bodyPr/>
        <a:lstStyle/>
        <a:p>
          <a:r>
            <a:rPr lang="en-US" dirty="0" smtClean="0"/>
            <a:t>Step 4</a:t>
          </a:r>
          <a:endParaRPr lang="en-US" dirty="0"/>
        </a:p>
      </dgm:t>
    </dgm:pt>
    <dgm:pt modelId="{0A5CE59E-3758-4CB0-9217-07E32473C46C}" type="parTrans" cxnId="{961C51EB-639B-4D49-9939-AD3E039D82E4}">
      <dgm:prSet/>
      <dgm:spPr/>
      <dgm:t>
        <a:bodyPr/>
        <a:lstStyle/>
        <a:p>
          <a:endParaRPr lang="en-US"/>
        </a:p>
      </dgm:t>
    </dgm:pt>
    <dgm:pt modelId="{AED302DA-EEDE-41BF-9022-910F0EE3B7A9}" type="sibTrans" cxnId="{961C51EB-639B-4D49-9939-AD3E039D82E4}">
      <dgm:prSet/>
      <dgm:spPr/>
      <dgm:t>
        <a:bodyPr/>
        <a:lstStyle/>
        <a:p>
          <a:endParaRPr lang="en-US"/>
        </a:p>
      </dgm:t>
    </dgm:pt>
    <dgm:pt modelId="{5DF37904-6576-4363-9001-2299F8C541E7}">
      <dgm:prSet/>
      <dgm:spPr>
        <a:solidFill>
          <a:srgbClr val="FF0000"/>
        </a:solidFill>
        <a:ln>
          <a:solidFill>
            <a:srgbClr val="FF0000"/>
          </a:solidFill>
        </a:ln>
      </dgm:spPr>
      <dgm:t>
        <a:bodyPr/>
        <a:lstStyle/>
        <a:p>
          <a:r>
            <a:rPr lang="en-US" dirty="0" smtClean="0"/>
            <a:t>Step 5</a:t>
          </a:r>
          <a:endParaRPr lang="en-US" dirty="0"/>
        </a:p>
      </dgm:t>
    </dgm:pt>
    <dgm:pt modelId="{25D3A0FE-3563-4D42-8A5C-390136F843B2}" type="parTrans" cxnId="{BCBBA946-6731-4E0C-8B66-140116D99A55}">
      <dgm:prSet/>
      <dgm:spPr/>
      <dgm:t>
        <a:bodyPr/>
        <a:lstStyle/>
        <a:p>
          <a:endParaRPr lang="en-US"/>
        </a:p>
      </dgm:t>
    </dgm:pt>
    <dgm:pt modelId="{3CB14BBB-1319-4554-91C1-3773ED4E07BA}" type="sibTrans" cxnId="{BCBBA946-6731-4E0C-8B66-140116D99A55}">
      <dgm:prSet/>
      <dgm:spPr/>
      <dgm:t>
        <a:bodyPr/>
        <a:lstStyle/>
        <a:p>
          <a:endParaRPr lang="en-US"/>
        </a:p>
      </dgm:t>
    </dgm:pt>
    <dgm:pt modelId="{DC34299B-55ED-45E3-AA3E-9E8C1C9A5F4F}">
      <dgm:prSet/>
      <dgm:spPr/>
      <dgm:t>
        <a:bodyPr/>
        <a:lstStyle/>
        <a:p>
          <a:r>
            <a:rPr lang="en-US" dirty="0" smtClean="0"/>
            <a:t>Step 6</a:t>
          </a:r>
          <a:endParaRPr lang="en-US" dirty="0"/>
        </a:p>
      </dgm:t>
    </dgm:pt>
    <dgm:pt modelId="{AB690459-86AD-4ACA-B5C5-3A3ECFEB32DF}" type="parTrans" cxnId="{F0BEC875-2475-427C-9DE7-695ACABB5003}">
      <dgm:prSet/>
      <dgm:spPr/>
      <dgm:t>
        <a:bodyPr/>
        <a:lstStyle/>
        <a:p>
          <a:endParaRPr lang="en-US"/>
        </a:p>
      </dgm:t>
    </dgm:pt>
    <dgm:pt modelId="{FAD1358F-E03F-4DDD-83FA-9BD834ED8B8A}" type="sibTrans" cxnId="{F0BEC875-2475-427C-9DE7-695ACABB5003}">
      <dgm:prSet/>
      <dgm:spPr/>
      <dgm:t>
        <a:bodyPr/>
        <a:lstStyle/>
        <a:p>
          <a:endParaRPr lang="en-US"/>
        </a:p>
      </dgm:t>
    </dgm:pt>
    <dgm:pt modelId="{20C4D105-03EB-47C2-BA45-69AE4A8B3D9B}">
      <dgm:prSet/>
      <dgm:spPr/>
      <dgm:t>
        <a:bodyPr/>
        <a:lstStyle/>
        <a:p>
          <a:r>
            <a:rPr lang="en-US" dirty="0" smtClean="0"/>
            <a:t>Step 7</a:t>
          </a:r>
          <a:endParaRPr lang="en-US" dirty="0"/>
        </a:p>
      </dgm:t>
    </dgm:pt>
    <dgm:pt modelId="{C3E1C0BB-99CC-42CA-B9A4-1635A0969C27}" type="parTrans" cxnId="{F498B105-B26F-4CFF-8B26-79F14D5D9D6A}">
      <dgm:prSet/>
      <dgm:spPr/>
      <dgm:t>
        <a:bodyPr/>
        <a:lstStyle/>
        <a:p>
          <a:endParaRPr lang="en-US"/>
        </a:p>
      </dgm:t>
    </dgm:pt>
    <dgm:pt modelId="{5F77FEA0-9CD1-41AD-B546-B92C54C2714E}" type="sibTrans" cxnId="{F498B105-B26F-4CFF-8B26-79F14D5D9D6A}">
      <dgm:prSet/>
      <dgm:spPr/>
      <dgm:t>
        <a:bodyPr/>
        <a:lstStyle/>
        <a:p>
          <a:endParaRPr lang="en-US"/>
        </a:p>
      </dgm:t>
    </dgm:pt>
    <dgm:pt modelId="{A47B00C0-0FCE-4497-B17A-53E3FAB989C3}" type="pres">
      <dgm:prSet presAssocID="{66F4949F-A812-47A0-B230-C4ACF2424BDA}" presName="Name0" presStyleCnt="0">
        <dgm:presLayoutVars>
          <dgm:dir/>
          <dgm:animLvl val="lvl"/>
          <dgm:resizeHandles val="exact"/>
        </dgm:presLayoutVars>
      </dgm:prSet>
      <dgm:spPr/>
    </dgm:pt>
    <dgm:pt modelId="{A283E721-B6A6-43A5-8D51-7FFEB6204BAC}" type="pres">
      <dgm:prSet presAssocID="{0E4C2696-A90D-4397-AD43-87984D53897B}" presName="parTxOnly" presStyleLbl="node1" presStyleIdx="0" presStyleCnt="7">
        <dgm:presLayoutVars>
          <dgm:chMax val="0"/>
          <dgm:chPref val="0"/>
          <dgm:bulletEnabled val="1"/>
        </dgm:presLayoutVars>
      </dgm:prSet>
      <dgm:spPr/>
      <dgm:t>
        <a:bodyPr/>
        <a:lstStyle/>
        <a:p>
          <a:endParaRPr lang="en-US"/>
        </a:p>
      </dgm:t>
    </dgm:pt>
    <dgm:pt modelId="{F2CF5C97-D7F7-495E-9167-CAD7A010B4D8}" type="pres">
      <dgm:prSet presAssocID="{1C5255A7-87EF-408F-8CEF-713B2FAC887B}" presName="parTxOnlySpace" presStyleCnt="0"/>
      <dgm:spPr/>
    </dgm:pt>
    <dgm:pt modelId="{1A9FCE66-37D8-4BCB-812E-9AE95C957A9A}" type="pres">
      <dgm:prSet presAssocID="{833D399E-284E-4CE5-BC9E-099333670174}" presName="parTxOnly" presStyleLbl="node1" presStyleIdx="1" presStyleCnt="7">
        <dgm:presLayoutVars>
          <dgm:chMax val="0"/>
          <dgm:chPref val="0"/>
          <dgm:bulletEnabled val="1"/>
        </dgm:presLayoutVars>
      </dgm:prSet>
      <dgm:spPr/>
      <dgm:t>
        <a:bodyPr/>
        <a:lstStyle/>
        <a:p>
          <a:endParaRPr lang="en-US"/>
        </a:p>
      </dgm:t>
    </dgm:pt>
    <dgm:pt modelId="{574A07D0-C2E6-4A28-8CE3-2F9B9959DC79}" type="pres">
      <dgm:prSet presAssocID="{0A8F2A44-E090-43C1-9EC7-57FF522122F9}" presName="parTxOnlySpace" presStyleCnt="0"/>
      <dgm:spPr/>
    </dgm:pt>
    <dgm:pt modelId="{DEA6282E-2571-4E73-83EC-5EF4ED555842}" type="pres">
      <dgm:prSet presAssocID="{65C41366-062F-46A4-B940-4B8C79901B37}" presName="parTxOnly" presStyleLbl="node1" presStyleIdx="2" presStyleCnt="7">
        <dgm:presLayoutVars>
          <dgm:chMax val="0"/>
          <dgm:chPref val="0"/>
          <dgm:bulletEnabled val="1"/>
        </dgm:presLayoutVars>
      </dgm:prSet>
      <dgm:spPr/>
      <dgm:t>
        <a:bodyPr/>
        <a:lstStyle/>
        <a:p>
          <a:endParaRPr lang="en-US"/>
        </a:p>
      </dgm:t>
    </dgm:pt>
    <dgm:pt modelId="{DACD1355-21D5-484E-BD52-AC44F5CBD4DE}" type="pres">
      <dgm:prSet presAssocID="{0F81DF81-9C66-415D-BAA2-D4AEECE5DD97}" presName="parTxOnlySpace" presStyleCnt="0"/>
      <dgm:spPr/>
    </dgm:pt>
    <dgm:pt modelId="{35CAA220-C17D-431F-9C2C-D612639A58C2}" type="pres">
      <dgm:prSet presAssocID="{34A07BBD-FA31-42B5-9C43-7CDF5C9CA6D5}" presName="parTxOnly" presStyleLbl="node1" presStyleIdx="3" presStyleCnt="7">
        <dgm:presLayoutVars>
          <dgm:chMax val="0"/>
          <dgm:chPref val="0"/>
          <dgm:bulletEnabled val="1"/>
        </dgm:presLayoutVars>
      </dgm:prSet>
      <dgm:spPr/>
      <dgm:t>
        <a:bodyPr/>
        <a:lstStyle/>
        <a:p>
          <a:endParaRPr lang="en-US"/>
        </a:p>
      </dgm:t>
    </dgm:pt>
    <dgm:pt modelId="{E7808774-E77F-4F76-B69E-433B588539EC}" type="pres">
      <dgm:prSet presAssocID="{AED302DA-EEDE-41BF-9022-910F0EE3B7A9}" presName="parTxOnlySpace" presStyleCnt="0"/>
      <dgm:spPr/>
    </dgm:pt>
    <dgm:pt modelId="{D56A5074-E2F2-4C14-BA2D-7415B96C7217}" type="pres">
      <dgm:prSet presAssocID="{5DF37904-6576-4363-9001-2299F8C541E7}" presName="parTxOnly" presStyleLbl="node1" presStyleIdx="4" presStyleCnt="7">
        <dgm:presLayoutVars>
          <dgm:chMax val="0"/>
          <dgm:chPref val="0"/>
          <dgm:bulletEnabled val="1"/>
        </dgm:presLayoutVars>
      </dgm:prSet>
      <dgm:spPr/>
      <dgm:t>
        <a:bodyPr/>
        <a:lstStyle/>
        <a:p>
          <a:endParaRPr lang="en-US"/>
        </a:p>
      </dgm:t>
    </dgm:pt>
    <dgm:pt modelId="{1FFAE62F-ECCB-4CBE-B9F7-DF44B7F2849B}" type="pres">
      <dgm:prSet presAssocID="{3CB14BBB-1319-4554-91C1-3773ED4E07BA}" presName="parTxOnlySpace" presStyleCnt="0"/>
      <dgm:spPr/>
    </dgm:pt>
    <dgm:pt modelId="{92783F44-561C-4F6A-8699-9EE1D157DE05}" type="pres">
      <dgm:prSet presAssocID="{DC34299B-55ED-45E3-AA3E-9E8C1C9A5F4F}" presName="parTxOnly" presStyleLbl="node1" presStyleIdx="5" presStyleCnt="7">
        <dgm:presLayoutVars>
          <dgm:chMax val="0"/>
          <dgm:chPref val="0"/>
          <dgm:bulletEnabled val="1"/>
        </dgm:presLayoutVars>
      </dgm:prSet>
      <dgm:spPr/>
      <dgm:t>
        <a:bodyPr/>
        <a:lstStyle/>
        <a:p>
          <a:endParaRPr lang="en-US"/>
        </a:p>
      </dgm:t>
    </dgm:pt>
    <dgm:pt modelId="{E79E83A9-6AA8-45B8-8E67-E376D15E53E4}" type="pres">
      <dgm:prSet presAssocID="{FAD1358F-E03F-4DDD-83FA-9BD834ED8B8A}" presName="parTxOnlySpace" presStyleCnt="0"/>
      <dgm:spPr/>
    </dgm:pt>
    <dgm:pt modelId="{C3CAC2B0-E42F-477A-89CE-3ECF54A2639C}" type="pres">
      <dgm:prSet presAssocID="{20C4D105-03EB-47C2-BA45-69AE4A8B3D9B}" presName="parTxOnly" presStyleLbl="node1" presStyleIdx="6" presStyleCnt="7">
        <dgm:presLayoutVars>
          <dgm:chMax val="0"/>
          <dgm:chPref val="0"/>
          <dgm:bulletEnabled val="1"/>
        </dgm:presLayoutVars>
      </dgm:prSet>
      <dgm:spPr/>
      <dgm:t>
        <a:bodyPr/>
        <a:lstStyle/>
        <a:p>
          <a:endParaRPr lang="en-US"/>
        </a:p>
      </dgm:t>
    </dgm:pt>
  </dgm:ptLst>
  <dgm:cxnLst>
    <dgm:cxn modelId="{1CC361F4-34D2-42B0-B9A3-A3EC721E787B}" type="presOf" srcId="{DC34299B-55ED-45E3-AA3E-9E8C1C9A5F4F}" destId="{92783F44-561C-4F6A-8699-9EE1D157DE05}" srcOrd="0" destOrd="0" presId="urn:microsoft.com/office/officeart/2005/8/layout/chevron1"/>
    <dgm:cxn modelId="{EE6DBB53-6E45-48F1-8C42-3BBB3C89F18B}" srcId="{66F4949F-A812-47A0-B230-C4ACF2424BDA}" destId="{65C41366-062F-46A4-B940-4B8C79901B37}" srcOrd="2" destOrd="0" parTransId="{D93FE92D-5442-4530-92DB-4FBD81833D53}" sibTransId="{0F81DF81-9C66-415D-BAA2-D4AEECE5DD97}"/>
    <dgm:cxn modelId="{5B3CBF8F-1FC8-4A34-8485-AAC27C98B5A7}" srcId="{66F4949F-A812-47A0-B230-C4ACF2424BDA}" destId="{0E4C2696-A90D-4397-AD43-87984D53897B}" srcOrd="0" destOrd="0" parTransId="{A8D018CE-FA0E-4A83-B9A0-686C61651C67}" sibTransId="{1C5255A7-87EF-408F-8CEF-713B2FAC887B}"/>
    <dgm:cxn modelId="{954C1043-1470-4636-8122-A39BD6532547}" type="presOf" srcId="{5DF37904-6576-4363-9001-2299F8C541E7}" destId="{D56A5074-E2F2-4C14-BA2D-7415B96C7217}" srcOrd="0" destOrd="0" presId="urn:microsoft.com/office/officeart/2005/8/layout/chevron1"/>
    <dgm:cxn modelId="{BCBBA946-6731-4E0C-8B66-140116D99A55}" srcId="{66F4949F-A812-47A0-B230-C4ACF2424BDA}" destId="{5DF37904-6576-4363-9001-2299F8C541E7}" srcOrd="4" destOrd="0" parTransId="{25D3A0FE-3563-4D42-8A5C-390136F843B2}" sibTransId="{3CB14BBB-1319-4554-91C1-3773ED4E07BA}"/>
    <dgm:cxn modelId="{D1AF5EE2-62E5-41B3-A99A-911C4CD7612F}" type="presOf" srcId="{20C4D105-03EB-47C2-BA45-69AE4A8B3D9B}" destId="{C3CAC2B0-E42F-477A-89CE-3ECF54A2639C}" srcOrd="0" destOrd="0" presId="urn:microsoft.com/office/officeart/2005/8/layout/chevron1"/>
    <dgm:cxn modelId="{E9F7E3B5-D6C1-4EAF-A97F-3E57EF254244}" type="presOf" srcId="{833D399E-284E-4CE5-BC9E-099333670174}" destId="{1A9FCE66-37D8-4BCB-812E-9AE95C957A9A}" srcOrd="0" destOrd="0" presId="urn:microsoft.com/office/officeart/2005/8/layout/chevron1"/>
    <dgm:cxn modelId="{169F4477-C46C-459F-9D04-40F133D0C83B}" type="presOf" srcId="{34A07BBD-FA31-42B5-9C43-7CDF5C9CA6D5}" destId="{35CAA220-C17D-431F-9C2C-D612639A58C2}" srcOrd="0" destOrd="0" presId="urn:microsoft.com/office/officeart/2005/8/layout/chevron1"/>
    <dgm:cxn modelId="{4EA75D47-4F3B-4C34-BD84-1F0C35FAE762}" type="presOf" srcId="{66F4949F-A812-47A0-B230-C4ACF2424BDA}" destId="{A47B00C0-0FCE-4497-B17A-53E3FAB989C3}" srcOrd="0" destOrd="0" presId="urn:microsoft.com/office/officeart/2005/8/layout/chevron1"/>
    <dgm:cxn modelId="{961C51EB-639B-4D49-9939-AD3E039D82E4}" srcId="{66F4949F-A812-47A0-B230-C4ACF2424BDA}" destId="{34A07BBD-FA31-42B5-9C43-7CDF5C9CA6D5}" srcOrd="3" destOrd="0" parTransId="{0A5CE59E-3758-4CB0-9217-07E32473C46C}" sibTransId="{AED302DA-EEDE-41BF-9022-910F0EE3B7A9}"/>
    <dgm:cxn modelId="{F0BEC875-2475-427C-9DE7-695ACABB5003}" srcId="{66F4949F-A812-47A0-B230-C4ACF2424BDA}" destId="{DC34299B-55ED-45E3-AA3E-9E8C1C9A5F4F}" srcOrd="5" destOrd="0" parTransId="{AB690459-86AD-4ACA-B5C5-3A3ECFEB32DF}" sibTransId="{FAD1358F-E03F-4DDD-83FA-9BD834ED8B8A}"/>
    <dgm:cxn modelId="{CCF8C61C-685B-4F92-9473-E2FFF75CCE25}" type="presOf" srcId="{65C41366-062F-46A4-B940-4B8C79901B37}" destId="{DEA6282E-2571-4E73-83EC-5EF4ED555842}" srcOrd="0" destOrd="0" presId="urn:microsoft.com/office/officeart/2005/8/layout/chevron1"/>
    <dgm:cxn modelId="{F498B105-B26F-4CFF-8B26-79F14D5D9D6A}" srcId="{66F4949F-A812-47A0-B230-C4ACF2424BDA}" destId="{20C4D105-03EB-47C2-BA45-69AE4A8B3D9B}" srcOrd="6" destOrd="0" parTransId="{C3E1C0BB-99CC-42CA-B9A4-1635A0969C27}" sibTransId="{5F77FEA0-9CD1-41AD-B546-B92C54C2714E}"/>
    <dgm:cxn modelId="{CC9220CB-7168-49BC-AB99-1628141CB2A3}" type="presOf" srcId="{0E4C2696-A90D-4397-AD43-87984D53897B}" destId="{A283E721-B6A6-43A5-8D51-7FFEB6204BAC}" srcOrd="0" destOrd="0" presId="urn:microsoft.com/office/officeart/2005/8/layout/chevron1"/>
    <dgm:cxn modelId="{1FCD6C49-3996-4620-9906-A06B5FB3748C}" srcId="{66F4949F-A812-47A0-B230-C4ACF2424BDA}" destId="{833D399E-284E-4CE5-BC9E-099333670174}" srcOrd="1" destOrd="0" parTransId="{408331C0-057E-46BD-89C9-36BE6523154E}" sibTransId="{0A8F2A44-E090-43C1-9EC7-57FF522122F9}"/>
    <dgm:cxn modelId="{3CE0798E-76BB-4B3C-8284-99415F937701}" type="presParOf" srcId="{A47B00C0-0FCE-4497-B17A-53E3FAB989C3}" destId="{A283E721-B6A6-43A5-8D51-7FFEB6204BAC}" srcOrd="0" destOrd="0" presId="urn:microsoft.com/office/officeart/2005/8/layout/chevron1"/>
    <dgm:cxn modelId="{41A28925-F45A-45AF-8EE7-16FAB9AF2776}" type="presParOf" srcId="{A47B00C0-0FCE-4497-B17A-53E3FAB989C3}" destId="{F2CF5C97-D7F7-495E-9167-CAD7A010B4D8}" srcOrd="1" destOrd="0" presId="urn:microsoft.com/office/officeart/2005/8/layout/chevron1"/>
    <dgm:cxn modelId="{23F9C3D4-78A4-4600-A019-58C2AE1FE47E}" type="presParOf" srcId="{A47B00C0-0FCE-4497-B17A-53E3FAB989C3}" destId="{1A9FCE66-37D8-4BCB-812E-9AE95C957A9A}" srcOrd="2" destOrd="0" presId="urn:microsoft.com/office/officeart/2005/8/layout/chevron1"/>
    <dgm:cxn modelId="{F490F734-62F1-4690-8B30-55F6E408CEDA}" type="presParOf" srcId="{A47B00C0-0FCE-4497-B17A-53E3FAB989C3}" destId="{574A07D0-C2E6-4A28-8CE3-2F9B9959DC79}" srcOrd="3" destOrd="0" presId="urn:microsoft.com/office/officeart/2005/8/layout/chevron1"/>
    <dgm:cxn modelId="{B6ADC6B8-6AA8-4304-9CE5-9BD5339A12FB}" type="presParOf" srcId="{A47B00C0-0FCE-4497-B17A-53E3FAB989C3}" destId="{DEA6282E-2571-4E73-83EC-5EF4ED555842}" srcOrd="4" destOrd="0" presId="urn:microsoft.com/office/officeart/2005/8/layout/chevron1"/>
    <dgm:cxn modelId="{DAEEBA34-495D-418D-B533-B3D44DE38828}" type="presParOf" srcId="{A47B00C0-0FCE-4497-B17A-53E3FAB989C3}" destId="{DACD1355-21D5-484E-BD52-AC44F5CBD4DE}" srcOrd="5" destOrd="0" presId="urn:microsoft.com/office/officeart/2005/8/layout/chevron1"/>
    <dgm:cxn modelId="{B1A93E23-B5E1-450D-86CB-3D5F03E21917}" type="presParOf" srcId="{A47B00C0-0FCE-4497-B17A-53E3FAB989C3}" destId="{35CAA220-C17D-431F-9C2C-D612639A58C2}" srcOrd="6" destOrd="0" presId="urn:microsoft.com/office/officeart/2005/8/layout/chevron1"/>
    <dgm:cxn modelId="{5CF38913-7064-44E6-AEFE-3670DD23B72A}" type="presParOf" srcId="{A47B00C0-0FCE-4497-B17A-53E3FAB989C3}" destId="{E7808774-E77F-4F76-B69E-433B588539EC}" srcOrd="7" destOrd="0" presId="urn:microsoft.com/office/officeart/2005/8/layout/chevron1"/>
    <dgm:cxn modelId="{C91610DC-C00F-466A-9354-3DB35E1BB7CC}" type="presParOf" srcId="{A47B00C0-0FCE-4497-B17A-53E3FAB989C3}" destId="{D56A5074-E2F2-4C14-BA2D-7415B96C7217}" srcOrd="8" destOrd="0" presId="urn:microsoft.com/office/officeart/2005/8/layout/chevron1"/>
    <dgm:cxn modelId="{04EC3F91-5247-4F4C-8FA3-12E363A37F7D}" type="presParOf" srcId="{A47B00C0-0FCE-4497-B17A-53E3FAB989C3}" destId="{1FFAE62F-ECCB-4CBE-B9F7-DF44B7F2849B}" srcOrd="9" destOrd="0" presId="urn:microsoft.com/office/officeart/2005/8/layout/chevron1"/>
    <dgm:cxn modelId="{C03FFA51-9FF7-43DA-BDC0-03185470B0E9}" type="presParOf" srcId="{A47B00C0-0FCE-4497-B17A-53E3FAB989C3}" destId="{92783F44-561C-4F6A-8699-9EE1D157DE05}" srcOrd="10" destOrd="0" presId="urn:microsoft.com/office/officeart/2005/8/layout/chevron1"/>
    <dgm:cxn modelId="{CDF1435D-73C2-49EC-B741-E71709018836}" type="presParOf" srcId="{A47B00C0-0FCE-4497-B17A-53E3FAB989C3}" destId="{E79E83A9-6AA8-45B8-8E67-E376D15E53E4}" srcOrd="11" destOrd="0" presId="urn:microsoft.com/office/officeart/2005/8/layout/chevron1"/>
    <dgm:cxn modelId="{10E41B01-0F16-430D-BA5F-CFF6F15EB78C}" type="presParOf" srcId="{A47B00C0-0FCE-4497-B17A-53E3FAB989C3}" destId="{C3CAC2B0-E42F-477A-89CE-3ECF54A2639C}" srcOrd="12"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66F4949F-A812-47A0-B230-C4ACF2424BDA}" type="doc">
      <dgm:prSet loTypeId="urn:microsoft.com/office/officeart/2005/8/layout/chevron1" loCatId="process" qsTypeId="urn:microsoft.com/office/officeart/2005/8/quickstyle/simple1" qsCatId="simple" csTypeId="urn:microsoft.com/office/officeart/2005/8/colors/accent1_2" csCatId="accent1" phldr="1"/>
      <dgm:spPr/>
    </dgm:pt>
    <dgm:pt modelId="{0E4C2696-A90D-4397-AD43-87984D53897B}">
      <dgm:prSet phldrT="[Text]"/>
      <dgm:spPr>
        <a:solidFill>
          <a:srgbClr val="FF0000"/>
        </a:solidFill>
        <a:ln>
          <a:solidFill>
            <a:srgbClr val="FF0000"/>
          </a:solidFill>
        </a:ln>
      </dgm:spPr>
      <dgm:t>
        <a:bodyPr/>
        <a:lstStyle/>
        <a:p>
          <a:r>
            <a:rPr lang="en-US" dirty="0" smtClean="0"/>
            <a:t>Step 1</a:t>
          </a:r>
          <a:endParaRPr lang="en-US" dirty="0"/>
        </a:p>
      </dgm:t>
    </dgm:pt>
    <dgm:pt modelId="{A8D018CE-FA0E-4A83-B9A0-686C61651C67}" type="parTrans" cxnId="{5B3CBF8F-1FC8-4A34-8485-AAC27C98B5A7}">
      <dgm:prSet/>
      <dgm:spPr/>
      <dgm:t>
        <a:bodyPr/>
        <a:lstStyle/>
        <a:p>
          <a:endParaRPr lang="en-US"/>
        </a:p>
      </dgm:t>
    </dgm:pt>
    <dgm:pt modelId="{1C5255A7-87EF-408F-8CEF-713B2FAC887B}" type="sibTrans" cxnId="{5B3CBF8F-1FC8-4A34-8485-AAC27C98B5A7}">
      <dgm:prSet/>
      <dgm:spPr/>
      <dgm:t>
        <a:bodyPr/>
        <a:lstStyle/>
        <a:p>
          <a:endParaRPr lang="en-US"/>
        </a:p>
      </dgm:t>
    </dgm:pt>
    <dgm:pt modelId="{833D399E-284E-4CE5-BC9E-099333670174}">
      <dgm:prSet phldrT="[Text]"/>
      <dgm:spPr>
        <a:solidFill>
          <a:srgbClr val="FF0000"/>
        </a:solidFill>
        <a:ln>
          <a:solidFill>
            <a:srgbClr val="FF0000"/>
          </a:solidFill>
        </a:ln>
      </dgm:spPr>
      <dgm:t>
        <a:bodyPr/>
        <a:lstStyle/>
        <a:p>
          <a:r>
            <a:rPr lang="en-US" dirty="0" smtClean="0"/>
            <a:t>Step 2</a:t>
          </a:r>
          <a:endParaRPr lang="en-US" dirty="0"/>
        </a:p>
      </dgm:t>
    </dgm:pt>
    <dgm:pt modelId="{408331C0-057E-46BD-89C9-36BE6523154E}" type="parTrans" cxnId="{1FCD6C49-3996-4620-9906-A06B5FB3748C}">
      <dgm:prSet/>
      <dgm:spPr/>
      <dgm:t>
        <a:bodyPr/>
        <a:lstStyle/>
        <a:p>
          <a:endParaRPr lang="en-US"/>
        </a:p>
      </dgm:t>
    </dgm:pt>
    <dgm:pt modelId="{0A8F2A44-E090-43C1-9EC7-57FF522122F9}" type="sibTrans" cxnId="{1FCD6C49-3996-4620-9906-A06B5FB3748C}">
      <dgm:prSet/>
      <dgm:spPr/>
      <dgm:t>
        <a:bodyPr/>
        <a:lstStyle/>
        <a:p>
          <a:endParaRPr lang="en-US"/>
        </a:p>
      </dgm:t>
    </dgm:pt>
    <dgm:pt modelId="{65C41366-062F-46A4-B940-4B8C79901B37}">
      <dgm:prSet phldrT="[Text]"/>
      <dgm:spPr>
        <a:solidFill>
          <a:srgbClr val="FF0000"/>
        </a:solidFill>
        <a:ln>
          <a:solidFill>
            <a:srgbClr val="FF0000"/>
          </a:solidFill>
        </a:ln>
      </dgm:spPr>
      <dgm:t>
        <a:bodyPr/>
        <a:lstStyle/>
        <a:p>
          <a:r>
            <a:rPr lang="en-US" dirty="0" smtClean="0"/>
            <a:t>Step 3</a:t>
          </a:r>
          <a:endParaRPr lang="en-US" dirty="0"/>
        </a:p>
      </dgm:t>
    </dgm:pt>
    <dgm:pt modelId="{D93FE92D-5442-4530-92DB-4FBD81833D53}" type="parTrans" cxnId="{EE6DBB53-6E45-48F1-8C42-3BBB3C89F18B}">
      <dgm:prSet/>
      <dgm:spPr/>
      <dgm:t>
        <a:bodyPr/>
        <a:lstStyle/>
        <a:p>
          <a:endParaRPr lang="en-US"/>
        </a:p>
      </dgm:t>
    </dgm:pt>
    <dgm:pt modelId="{0F81DF81-9C66-415D-BAA2-D4AEECE5DD97}" type="sibTrans" cxnId="{EE6DBB53-6E45-48F1-8C42-3BBB3C89F18B}">
      <dgm:prSet/>
      <dgm:spPr/>
      <dgm:t>
        <a:bodyPr/>
        <a:lstStyle/>
        <a:p>
          <a:endParaRPr lang="en-US"/>
        </a:p>
      </dgm:t>
    </dgm:pt>
    <dgm:pt modelId="{34A07BBD-FA31-42B5-9C43-7CDF5C9CA6D5}">
      <dgm:prSet/>
      <dgm:spPr>
        <a:solidFill>
          <a:srgbClr val="FF0000"/>
        </a:solidFill>
        <a:ln>
          <a:solidFill>
            <a:srgbClr val="FF0000"/>
          </a:solidFill>
        </a:ln>
      </dgm:spPr>
      <dgm:t>
        <a:bodyPr/>
        <a:lstStyle/>
        <a:p>
          <a:r>
            <a:rPr lang="en-US" dirty="0" smtClean="0"/>
            <a:t>Step 4</a:t>
          </a:r>
          <a:endParaRPr lang="en-US" dirty="0"/>
        </a:p>
      </dgm:t>
    </dgm:pt>
    <dgm:pt modelId="{0A5CE59E-3758-4CB0-9217-07E32473C46C}" type="parTrans" cxnId="{961C51EB-639B-4D49-9939-AD3E039D82E4}">
      <dgm:prSet/>
      <dgm:spPr/>
      <dgm:t>
        <a:bodyPr/>
        <a:lstStyle/>
        <a:p>
          <a:endParaRPr lang="en-US"/>
        </a:p>
      </dgm:t>
    </dgm:pt>
    <dgm:pt modelId="{AED302DA-EEDE-41BF-9022-910F0EE3B7A9}" type="sibTrans" cxnId="{961C51EB-639B-4D49-9939-AD3E039D82E4}">
      <dgm:prSet/>
      <dgm:spPr/>
      <dgm:t>
        <a:bodyPr/>
        <a:lstStyle/>
        <a:p>
          <a:endParaRPr lang="en-US"/>
        </a:p>
      </dgm:t>
    </dgm:pt>
    <dgm:pt modelId="{5DF37904-6576-4363-9001-2299F8C541E7}">
      <dgm:prSet/>
      <dgm:spPr>
        <a:solidFill>
          <a:srgbClr val="FF0000"/>
        </a:solidFill>
        <a:ln>
          <a:solidFill>
            <a:srgbClr val="FF0000"/>
          </a:solidFill>
        </a:ln>
      </dgm:spPr>
      <dgm:t>
        <a:bodyPr/>
        <a:lstStyle/>
        <a:p>
          <a:r>
            <a:rPr lang="en-US" dirty="0" smtClean="0"/>
            <a:t>Step 5</a:t>
          </a:r>
          <a:endParaRPr lang="en-US" dirty="0"/>
        </a:p>
      </dgm:t>
    </dgm:pt>
    <dgm:pt modelId="{25D3A0FE-3563-4D42-8A5C-390136F843B2}" type="parTrans" cxnId="{BCBBA946-6731-4E0C-8B66-140116D99A55}">
      <dgm:prSet/>
      <dgm:spPr/>
      <dgm:t>
        <a:bodyPr/>
        <a:lstStyle/>
        <a:p>
          <a:endParaRPr lang="en-US"/>
        </a:p>
      </dgm:t>
    </dgm:pt>
    <dgm:pt modelId="{3CB14BBB-1319-4554-91C1-3773ED4E07BA}" type="sibTrans" cxnId="{BCBBA946-6731-4E0C-8B66-140116D99A55}">
      <dgm:prSet/>
      <dgm:spPr/>
      <dgm:t>
        <a:bodyPr/>
        <a:lstStyle/>
        <a:p>
          <a:endParaRPr lang="en-US"/>
        </a:p>
      </dgm:t>
    </dgm:pt>
    <dgm:pt modelId="{DC34299B-55ED-45E3-AA3E-9E8C1C9A5F4F}">
      <dgm:prSet/>
      <dgm:spPr/>
      <dgm:t>
        <a:bodyPr/>
        <a:lstStyle/>
        <a:p>
          <a:r>
            <a:rPr lang="en-US" dirty="0" smtClean="0"/>
            <a:t>Step 6</a:t>
          </a:r>
          <a:endParaRPr lang="en-US" dirty="0"/>
        </a:p>
      </dgm:t>
    </dgm:pt>
    <dgm:pt modelId="{AB690459-86AD-4ACA-B5C5-3A3ECFEB32DF}" type="parTrans" cxnId="{F0BEC875-2475-427C-9DE7-695ACABB5003}">
      <dgm:prSet/>
      <dgm:spPr/>
      <dgm:t>
        <a:bodyPr/>
        <a:lstStyle/>
        <a:p>
          <a:endParaRPr lang="en-US"/>
        </a:p>
      </dgm:t>
    </dgm:pt>
    <dgm:pt modelId="{FAD1358F-E03F-4DDD-83FA-9BD834ED8B8A}" type="sibTrans" cxnId="{F0BEC875-2475-427C-9DE7-695ACABB5003}">
      <dgm:prSet/>
      <dgm:spPr/>
      <dgm:t>
        <a:bodyPr/>
        <a:lstStyle/>
        <a:p>
          <a:endParaRPr lang="en-US"/>
        </a:p>
      </dgm:t>
    </dgm:pt>
    <dgm:pt modelId="{20C4D105-03EB-47C2-BA45-69AE4A8B3D9B}">
      <dgm:prSet/>
      <dgm:spPr/>
      <dgm:t>
        <a:bodyPr/>
        <a:lstStyle/>
        <a:p>
          <a:r>
            <a:rPr lang="en-US" dirty="0" smtClean="0"/>
            <a:t>Step 7</a:t>
          </a:r>
          <a:endParaRPr lang="en-US" dirty="0"/>
        </a:p>
      </dgm:t>
    </dgm:pt>
    <dgm:pt modelId="{C3E1C0BB-99CC-42CA-B9A4-1635A0969C27}" type="parTrans" cxnId="{F498B105-B26F-4CFF-8B26-79F14D5D9D6A}">
      <dgm:prSet/>
      <dgm:spPr/>
      <dgm:t>
        <a:bodyPr/>
        <a:lstStyle/>
        <a:p>
          <a:endParaRPr lang="en-US"/>
        </a:p>
      </dgm:t>
    </dgm:pt>
    <dgm:pt modelId="{5F77FEA0-9CD1-41AD-B546-B92C54C2714E}" type="sibTrans" cxnId="{F498B105-B26F-4CFF-8B26-79F14D5D9D6A}">
      <dgm:prSet/>
      <dgm:spPr/>
      <dgm:t>
        <a:bodyPr/>
        <a:lstStyle/>
        <a:p>
          <a:endParaRPr lang="en-US"/>
        </a:p>
      </dgm:t>
    </dgm:pt>
    <dgm:pt modelId="{A47B00C0-0FCE-4497-B17A-53E3FAB989C3}" type="pres">
      <dgm:prSet presAssocID="{66F4949F-A812-47A0-B230-C4ACF2424BDA}" presName="Name0" presStyleCnt="0">
        <dgm:presLayoutVars>
          <dgm:dir/>
          <dgm:animLvl val="lvl"/>
          <dgm:resizeHandles val="exact"/>
        </dgm:presLayoutVars>
      </dgm:prSet>
      <dgm:spPr/>
    </dgm:pt>
    <dgm:pt modelId="{A283E721-B6A6-43A5-8D51-7FFEB6204BAC}" type="pres">
      <dgm:prSet presAssocID="{0E4C2696-A90D-4397-AD43-87984D53897B}" presName="parTxOnly" presStyleLbl="node1" presStyleIdx="0" presStyleCnt="7">
        <dgm:presLayoutVars>
          <dgm:chMax val="0"/>
          <dgm:chPref val="0"/>
          <dgm:bulletEnabled val="1"/>
        </dgm:presLayoutVars>
      </dgm:prSet>
      <dgm:spPr/>
      <dgm:t>
        <a:bodyPr/>
        <a:lstStyle/>
        <a:p>
          <a:endParaRPr lang="en-US"/>
        </a:p>
      </dgm:t>
    </dgm:pt>
    <dgm:pt modelId="{F2CF5C97-D7F7-495E-9167-CAD7A010B4D8}" type="pres">
      <dgm:prSet presAssocID="{1C5255A7-87EF-408F-8CEF-713B2FAC887B}" presName="parTxOnlySpace" presStyleCnt="0"/>
      <dgm:spPr/>
    </dgm:pt>
    <dgm:pt modelId="{1A9FCE66-37D8-4BCB-812E-9AE95C957A9A}" type="pres">
      <dgm:prSet presAssocID="{833D399E-284E-4CE5-BC9E-099333670174}" presName="parTxOnly" presStyleLbl="node1" presStyleIdx="1" presStyleCnt="7">
        <dgm:presLayoutVars>
          <dgm:chMax val="0"/>
          <dgm:chPref val="0"/>
          <dgm:bulletEnabled val="1"/>
        </dgm:presLayoutVars>
      </dgm:prSet>
      <dgm:spPr/>
      <dgm:t>
        <a:bodyPr/>
        <a:lstStyle/>
        <a:p>
          <a:endParaRPr lang="en-US"/>
        </a:p>
      </dgm:t>
    </dgm:pt>
    <dgm:pt modelId="{574A07D0-C2E6-4A28-8CE3-2F9B9959DC79}" type="pres">
      <dgm:prSet presAssocID="{0A8F2A44-E090-43C1-9EC7-57FF522122F9}" presName="parTxOnlySpace" presStyleCnt="0"/>
      <dgm:spPr/>
    </dgm:pt>
    <dgm:pt modelId="{DEA6282E-2571-4E73-83EC-5EF4ED555842}" type="pres">
      <dgm:prSet presAssocID="{65C41366-062F-46A4-B940-4B8C79901B37}" presName="parTxOnly" presStyleLbl="node1" presStyleIdx="2" presStyleCnt="7">
        <dgm:presLayoutVars>
          <dgm:chMax val="0"/>
          <dgm:chPref val="0"/>
          <dgm:bulletEnabled val="1"/>
        </dgm:presLayoutVars>
      </dgm:prSet>
      <dgm:spPr/>
      <dgm:t>
        <a:bodyPr/>
        <a:lstStyle/>
        <a:p>
          <a:endParaRPr lang="en-US"/>
        </a:p>
      </dgm:t>
    </dgm:pt>
    <dgm:pt modelId="{DACD1355-21D5-484E-BD52-AC44F5CBD4DE}" type="pres">
      <dgm:prSet presAssocID="{0F81DF81-9C66-415D-BAA2-D4AEECE5DD97}" presName="parTxOnlySpace" presStyleCnt="0"/>
      <dgm:spPr/>
    </dgm:pt>
    <dgm:pt modelId="{35CAA220-C17D-431F-9C2C-D612639A58C2}" type="pres">
      <dgm:prSet presAssocID="{34A07BBD-FA31-42B5-9C43-7CDF5C9CA6D5}" presName="parTxOnly" presStyleLbl="node1" presStyleIdx="3" presStyleCnt="7">
        <dgm:presLayoutVars>
          <dgm:chMax val="0"/>
          <dgm:chPref val="0"/>
          <dgm:bulletEnabled val="1"/>
        </dgm:presLayoutVars>
      </dgm:prSet>
      <dgm:spPr/>
      <dgm:t>
        <a:bodyPr/>
        <a:lstStyle/>
        <a:p>
          <a:endParaRPr lang="en-US"/>
        </a:p>
      </dgm:t>
    </dgm:pt>
    <dgm:pt modelId="{E7808774-E77F-4F76-B69E-433B588539EC}" type="pres">
      <dgm:prSet presAssocID="{AED302DA-EEDE-41BF-9022-910F0EE3B7A9}" presName="parTxOnlySpace" presStyleCnt="0"/>
      <dgm:spPr/>
    </dgm:pt>
    <dgm:pt modelId="{D56A5074-E2F2-4C14-BA2D-7415B96C7217}" type="pres">
      <dgm:prSet presAssocID="{5DF37904-6576-4363-9001-2299F8C541E7}" presName="parTxOnly" presStyleLbl="node1" presStyleIdx="4" presStyleCnt="7">
        <dgm:presLayoutVars>
          <dgm:chMax val="0"/>
          <dgm:chPref val="0"/>
          <dgm:bulletEnabled val="1"/>
        </dgm:presLayoutVars>
      </dgm:prSet>
      <dgm:spPr/>
      <dgm:t>
        <a:bodyPr/>
        <a:lstStyle/>
        <a:p>
          <a:endParaRPr lang="en-US"/>
        </a:p>
      </dgm:t>
    </dgm:pt>
    <dgm:pt modelId="{1FFAE62F-ECCB-4CBE-B9F7-DF44B7F2849B}" type="pres">
      <dgm:prSet presAssocID="{3CB14BBB-1319-4554-91C1-3773ED4E07BA}" presName="parTxOnlySpace" presStyleCnt="0"/>
      <dgm:spPr/>
    </dgm:pt>
    <dgm:pt modelId="{92783F44-561C-4F6A-8699-9EE1D157DE05}" type="pres">
      <dgm:prSet presAssocID="{DC34299B-55ED-45E3-AA3E-9E8C1C9A5F4F}" presName="parTxOnly" presStyleLbl="node1" presStyleIdx="5" presStyleCnt="7">
        <dgm:presLayoutVars>
          <dgm:chMax val="0"/>
          <dgm:chPref val="0"/>
          <dgm:bulletEnabled val="1"/>
        </dgm:presLayoutVars>
      </dgm:prSet>
      <dgm:spPr/>
      <dgm:t>
        <a:bodyPr/>
        <a:lstStyle/>
        <a:p>
          <a:endParaRPr lang="en-US"/>
        </a:p>
      </dgm:t>
    </dgm:pt>
    <dgm:pt modelId="{E79E83A9-6AA8-45B8-8E67-E376D15E53E4}" type="pres">
      <dgm:prSet presAssocID="{FAD1358F-E03F-4DDD-83FA-9BD834ED8B8A}" presName="parTxOnlySpace" presStyleCnt="0"/>
      <dgm:spPr/>
    </dgm:pt>
    <dgm:pt modelId="{C3CAC2B0-E42F-477A-89CE-3ECF54A2639C}" type="pres">
      <dgm:prSet presAssocID="{20C4D105-03EB-47C2-BA45-69AE4A8B3D9B}" presName="parTxOnly" presStyleLbl="node1" presStyleIdx="6" presStyleCnt="7">
        <dgm:presLayoutVars>
          <dgm:chMax val="0"/>
          <dgm:chPref val="0"/>
          <dgm:bulletEnabled val="1"/>
        </dgm:presLayoutVars>
      </dgm:prSet>
      <dgm:spPr/>
      <dgm:t>
        <a:bodyPr/>
        <a:lstStyle/>
        <a:p>
          <a:endParaRPr lang="en-US"/>
        </a:p>
      </dgm:t>
    </dgm:pt>
  </dgm:ptLst>
  <dgm:cxnLst>
    <dgm:cxn modelId="{2514EFDE-CEF2-4053-8A73-AD22967D81A8}" type="presOf" srcId="{5DF37904-6576-4363-9001-2299F8C541E7}" destId="{D56A5074-E2F2-4C14-BA2D-7415B96C7217}" srcOrd="0" destOrd="0" presId="urn:microsoft.com/office/officeart/2005/8/layout/chevron1"/>
    <dgm:cxn modelId="{5DE8F80E-28CB-4F7F-80A2-A33C3AB3A0FA}" type="presOf" srcId="{65C41366-062F-46A4-B940-4B8C79901B37}" destId="{DEA6282E-2571-4E73-83EC-5EF4ED555842}" srcOrd="0" destOrd="0" presId="urn:microsoft.com/office/officeart/2005/8/layout/chevron1"/>
    <dgm:cxn modelId="{5B3CBF8F-1FC8-4A34-8485-AAC27C98B5A7}" srcId="{66F4949F-A812-47A0-B230-C4ACF2424BDA}" destId="{0E4C2696-A90D-4397-AD43-87984D53897B}" srcOrd="0" destOrd="0" parTransId="{A8D018CE-FA0E-4A83-B9A0-686C61651C67}" sibTransId="{1C5255A7-87EF-408F-8CEF-713B2FAC887B}"/>
    <dgm:cxn modelId="{EE6DBB53-6E45-48F1-8C42-3BBB3C89F18B}" srcId="{66F4949F-A812-47A0-B230-C4ACF2424BDA}" destId="{65C41366-062F-46A4-B940-4B8C79901B37}" srcOrd="2" destOrd="0" parTransId="{D93FE92D-5442-4530-92DB-4FBD81833D53}" sibTransId="{0F81DF81-9C66-415D-BAA2-D4AEECE5DD97}"/>
    <dgm:cxn modelId="{9734729F-4A4F-4391-BBB4-AA5B2AD95E0A}" type="presOf" srcId="{DC34299B-55ED-45E3-AA3E-9E8C1C9A5F4F}" destId="{92783F44-561C-4F6A-8699-9EE1D157DE05}" srcOrd="0" destOrd="0" presId="urn:microsoft.com/office/officeart/2005/8/layout/chevron1"/>
    <dgm:cxn modelId="{BCBBA946-6731-4E0C-8B66-140116D99A55}" srcId="{66F4949F-A812-47A0-B230-C4ACF2424BDA}" destId="{5DF37904-6576-4363-9001-2299F8C541E7}" srcOrd="4" destOrd="0" parTransId="{25D3A0FE-3563-4D42-8A5C-390136F843B2}" sibTransId="{3CB14BBB-1319-4554-91C1-3773ED4E07BA}"/>
    <dgm:cxn modelId="{961C51EB-639B-4D49-9939-AD3E039D82E4}" srcId="{66F4949F-A812-47A0-B230-C4ACF2424BDA}" destId="{34A07BBD-FA31-42B5-9C43-7CDF5C9CA6D5}" srcOrd="3" destOrd="0" parTransId="{0A5CE59E-3758-4CB0-9217-07E32473C46C}" sibTransId="{AED302DA-EEDE-41BF-9022-910F0EE3B7A9}"/>
    <dgm:cxn modelId="{F0BEC875-2475-427C-9DE7-695ACABB5003}" srcId="{66F4949F-A812-47A0-B230-C4ACF2424BDA}" destId="{DC34299B-55ED-45E3-AA3E-9E8C1C9A5F4F}" srcOrd="5" destOrd="0" parTransId="{AB690459-86AD-4ACA-B5C5-3A3ECFEB32DF}" sibTransId="{FAD1358F-E03F-4DDD-83FA-9BD834ED8B8A}"/>
    <dgm:cxn modelId="{B045B1AF-D2CF-4B5C-BA27-12D4B304FC4A}" type="presOf" srcId="{833D399E-284E-4CE5-BC9E-099333670174}" destId="{1A9FCE66-37D8-4BCB-812E-9AE95C957A9A}" srcOrd="0" destOrd="0" presId="urn:microsoft.com/office/officeart/2005/8/layout/chevron1"/>
    <dgm:cxn modelId="{4CD10599-3EF8-4497-AC9D-5840C637CCA7}" type="presOf" srcId="{20C4D105-03EB-47C2-BA45-69AE4A8B3D9B}" destId="{C3CAC2B0-E42F-477A-89CE-3ECF54A2639C}" srcOrd="0" destOrd="0" presId="urn:microsoft.com/office/officeart/2005/8/layout/chevron1"/>
    <dgm:cxn modelId="{F498B105-B26F-4CFF-8B26-79F14D5D9D6A}" srcId="{66F4949F-A812-47A0-B230-C4ACF2424BDA}" destId="{20C4D105-03EB-47C2-BA45-69AE4A8B3D9B}" srcOrd="6" destOrd="0" parTransId="{C3E1C0BB-99CC-42CA-B9A4-1635A0969C27}" sibTransId="{5F77FEA0-9CD1-41AD-B546-B92C54C2714E}"/>
    <dgm:cxn modelId="{7198AC45-40E7-4972-9B1A-3FA8085A2D83}" type="presOf" srcId="{66F4949F-A812-47A0-B230-C4ACF2424BDA}" destId="{A47B00C0-0FCE-4497-B17A-53E3FAB989C3}" srcOrd="0" destOrd="0" presId="urn:microsoft.com/office/officeart/2005/8/layout/chevron1"/>
    <dgm:cxn modelId="{87D4A64F-96FE-4F64-B4AB-D0DF6ECFBE75}" type="presOf" srcId="{0E4C2696-A90D-4397-AD43-87984D53897B}" destId="{A283E721-B6A6-43A5-8D51-7FFEB6204BAC}" srcOrd="0" destOrd="0" presId="urn:microsoft.com/office/officeart/2005/8/layout/chevron1"/>
    <dgm:cxn modelId="{968D3CE9-673A-416E-A105-6A3C636DB48C}" type="presOf" srcId="{34A07BBD-FA31-42B5-9C43-7CDF5C9CA6D5}" destId="{35CAA220-C17D-431F-9C2C-D612639A58C2}" srcOrd="0" destOrd="0" presId="urn:microsoft.com/office/officeart/2005/8/layout/chevron1"/>
    <dgm:cxn modelId="{1FCD6C49-3996-4620-9906-A06B5FB3748C}" srcId="{66F4949F-A812-47A0-B230-C4ACF2424BDA}" destId="{833D399E-284E-4CE5-BC9E-099333670174}" srcOrd="1" destOrd="0" parTransId="{408331C0-057E-46BD-89C9-36BE6523154E}" sibTransId="{0A8F2A44-E090-43C1-9EC7-57FF522122F9}"/>
    <dgm:cxn modelId="{E5B90D8C-A651-4D10-86F3-F77DAD5C62D4}" type="presParOf" srcId="{A47B00C0-0FCE-4497-B17A-53E3FAB989C3}" destId="{A283E721-B6A6-43A5-8D51-7FFEB6204BAC}" srcOrd="0" destOrd="0" presId="urn:microsoft.com/office/officeart/2005/8/layout/chevron1"/>
    <dgm:cxn modelId="{ABD93E8A-2487-41F3-9AFD-E73F7F321621}" type="presParOf" srcId="{A47B00C0-0FCE-4497-B17A-53E3FAB989C3}" destId="{F2CF5C97-D7F7-495E-9167-CAD7A010B4D8}" srcOrd="1" destOrd="0" presId="urn:microsoft.com/office/officeart/2005/8/layout/chevron1"/>
    <dgm:cxn modelId="{0B86F62E-757F-48D7-A34C-80FC8825870D}" type="presParOf" srcId="{A47B00C0-0FCE-4497-B17A-53E3FAB989C3}" destId="{1A9FCE66-37D8-4BCB-812E-9AE95C957A9A}" srcOrd="2" destOrd="0" presId="urn:microsoft.com/office/officeart/2005/8/layout/chevron1"/>
    <dgm:cxn modelId="{DE3DE519-8B00-4795-814F-952692A38FC6}" type="presParOf" srcId="{A47B00C0-0FCE-4497-B17A-53E3FAB989C3}" destId="{574A07D0-C2E6-4A28-8CE3-2F9B9959DC79}" srcOrd="3" destOrd="0" presId="urn:microsoft.com/office/officeart/2005/8/layout/chevron1"/>
    <dgm:cxn modelId="{D91229D9-26A7-4813-A601-FFC085F66FC0}" type="presParOf" srcId="{A47B00C0-0FCE-4497-B17A-53E3FAB989C3}" destId="{DEA6282E-2571-4E73-83EC-5EF4ED555842}" srcOrd="4" destOrd="0" presId="urn:microsoft.com/office/officeart/2005/8/layout/chevron1"/>
    <dgm:cxn modelId="{DA5F17D6-B6B6-4BB5-956F-57A8B9C9A0E2}" type="presParOf" srcId="{A47B00C0-0FCE-4497-B17A-53E3FAB989C3}" destId="{DACD1355-21D5-484E-BD52-AC44F5CBD4DE}" srcOrd="5" destOrd="0" presId="urn:microsoft.com/office/officeart/2005/8/layout/chevron1"/>
    <dgm:cxn modelId="{1C4D3742-D94F-4DF1-B89B-6E29A143A9DD}" type="presParOf" srcId="{A47B00C0-0FCE-4497-B17A-53E3FAB989C3}" destId="{35CAA220-C17D-431F-9C2C-D612639A58C2}" srcOrd="6" destOrd="0" presId="urn:microsoft.com/office/officeart/2005/8/layout/chevron1"/>
    <dgm:cxn modelId="{6406110E-9E16-4CC0-BA50-0E79A1ECC4A6}" type="presParOf" srcId="{A47B00C0-0FCE-4497-B17A-53E3FAB989C3}" destId="{E7808774-E77F-4F76-B69E-433B588539EC}" srcOrd="7" destOrd="0" presId="urn:microsoft.com/office/officeart/2005/8/layout/chevron1"/>
    <dgm:cxn modelId="{34A67394-75E1-4614-9714-677E9C9072E2}" type="presParOf" srcId="{A47B00C0-0FCE-4497-B17A-53E3FAB989C3}" destId="{D56A5074-E2F2-4C14-BA2D-7415B96C7217}" srcOrd="8" destOrd="0" presId="urn:microsoft.com/office/officeart/2005/8/layout/chevron1"/>
    <dgm:cxn modelId="{1007E255-7154-4699-A453-7F300D758A5D}" type="presParOf" srcId="{A47B00C0-0FCE-4497-B17A-53E3FAB989C3}" destId="{1FFAE62F-ECCB-4CBE-B9F7-DF44B7F2849B}" srcOrd="9" destOrd="0" presId="urn:microsoft.com/office/officeart/2005/8/layout/chevron1"/>
    <dgm:cxn modelId="{C7803E66-D957-4B5E-8048-646934949652}" type="presParOf" srcId="{A47B00C0-0FCE-4497-B17A-53E3FAB989C3}" destId="{92783F44-561C-4F6A-8699-9EE1D157DE05}" srcOrd="10" destOrd="0" presId="urn:microsoft.com/office/officeart/2005/8/layout/chevron1"/>
    <dgm:cxn modelId="{726DC6ED-B5A5-4CC2-BFF0-9D47634AAA05}" type="presParOf" srcId="{A47B00C0-0FCE-4497-B17A-53E3FAB989C3}" destId="{E79E83A9-6AA8-45B8-8E67-E376D15E53E4}" srcOrd="11" destOrd="0" presId="urn:microsoft.com/office/officeart/2005/8/layout/chevron1"/>
    <dgm:cxn modelId="{3D4A9643-390D-4982-853E-A67F02462DB8}" type="presParOf" srcId="{A47B00C0-0FCE-4497-B17A-53E3FAB989C3}" destId="{C3CAC2B0-E42F-477A-89CE-3ECF54A2639C}" srcOrd="12"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66F4949F-A812-47A0-B230-C4ACF2424BDA}" type="doc">
      <dgm:prSet loTypeId="urn:microsoft.com/office/officeart/2005/8/layout/chevron1" loCatId="process" qsTypeId="urn:microsoft.com/office/officeart/2005/8/quickstyle/simple1" qsCatId="simple" csTypeId="urn:microsoft.com/office/officeart/2005/8/colors/accent1_2" csCatId="accent1" phldr="1"/>
      <dgm:spPr/>
    </dgm:pt>
    <dgm:pt modelId="{0E4C2696-A90D-4397-AD43-87984D53897B}">
      <dgm:prSet phldrT="[Text]"/>
      <dgm:spPr>
        <a:solidFill>
          <a:srgbClr val="FF0000"/>
        </a:solidFill>
        <a:ln>
          <a:solidFill>
            <a:srgbClr val="FF0000"/>
          </a:solidFill>
        </a:ln>
      </dgm:spPr>
      <dgm:t>
        <a:bodyPr/>
        <a:lstStyle/>
        <a:p>
          <a:r>
            <a:rPr lang="en-US" dirty="0" smtClean="0"/>
            <a:t>Step 1</a:t>
          </a:r>
          <a:endParaRPr lang="en-US" dirty="0"/>
        </a:p>
      </dgm:t>
    </dgm:pt>
    <dgm:pt modelId="{A8D018CE-FA0E-4A83-B9A0-686C61651C67}" type="parTrans" cxnId="{5B3CBF8F-1FC8-4A34-8485-AAC27C98B5A7}">
      <dgm:prSet/>
      <dgm:spPr/>
      <dgm:t>
        <a:bodyPr/>
        <a:lstStyle/>
        <a:p>
          <a:endParaRPr lang="en-US"/>
        </a:p>
      </dgm:t>
    </dgm:pt>
    <dgm:pt modelId="{1C5255A7-87EF-408F-8CEF-713B2FAC887B}" type="sibTrans" cxnId="{5B3CBF8F-1FC8-4A34-8485-AAC27C98B5A7}">
      <dgm:prSet/>
      <dgm:spPr/>
      <dgm:t>
        <a:bodyPr/>
        <a:lstStyle/>
        <a:p>
          <a:endParaRPr lang="en-US"/>
        </a:p>
      </dgm:t>
    </dgm:pt>
    <dgm:pt modelId="{833D399E-284E-4CE5-BC9E-099333670174}">
      <dgm:prSet phldrT="[Text]"/>
      <dgm:spPr>
        <a:solidFill>
          <a:srgbClr val="FF0000"/>
        </a:solidFill>
        <a:ln>
          <a:solidFill>
            <a:srgbClr val="FF0000"/>
          </a:solidFill>
        </a:ln>
      </dgm:spPr>
      <dgm:t>
        <a:bodyPr/>
        <a:lstStyle/>
        <a:p>
          <a:r>
            <a:rPr lang="en-US" dirty="0" smtClean="0"/>
            <a:t>Step 2</a:t>
          </a:r>
          <a:endParaRPr lang="en-US" dirty="0"/>
        </a:p>
      </dgm:t>
    </dgm:pt>
    <dgm:pt modelId="{408331C0-057E-46BD-89C9-36BE6523154E}" type="parTrans" cxnId="{1FCD6C49-3996-4620-9906-A06B5FB3748C}">
      <dgm:prSet/>
      <dgm:spPr/>
      <dgm:t>
        <a:bodyPr/>
        <a:lstStyle/>
        <a:p>
          <a:endParaRPr lang="en-US"/>
        </a:p>
      </dgm:t>
    </dgm:pt>
    <dgm:pt modelId="{0A8F2A44-E090-43C1-9EC7-57FF522122F9}" type="sibTrans" cxnId="{1FCD6C49-3996-4620-9906-A06B5FB3748C}">
      <dgm:prSet/>
      <dgm:spPr/>
      <dgm:t>
        <a:bodyPr/>
        <a:lstStyle/>
        <a:p>
          <a:endParaRPr lang="en-US"/>
        </a:p>
      </dgm:t>
    </dgm:pt>
    <dgm:pt modelId="{65C41366-062F-46A4-B940-4B8C79901B37}">
      <dgm:prSet phldrT="[Text]"/>
      <dgm:spPr>
        <a:solidFill>
          <a:srgbClr val="FF0000"/>
        </a:solidFill>
        <a:ln>
          <a:solidFill>
            <a:srgbClr val="FF0000"/>
          </a:solidFill>
        </a:ln>
      </dgm:spPr>
      <dgm:t>
        <a:bodyPr/>
        <a:lstStyle/>
        <a:p>
          <a:r>
            <a:rPr lang="en-US" dirty="0" smtClean="0"/>
            <a:t>Step 3</a:t>
          </a:r>
          <a:endParaRPr lang="en-US" dirty="0"/>
        </a:p>
      </dgm:t>
    </dgm:pt>
    <dgm:pt modelId="{D93FE92D-5442-4530-92DB-4FBD81833D53}" type="parTrans" cxnId="{EE6DBB53-6E45-48F1-8C42-3BBB3C89F18B}">
      <dgm:prSet/>
      <dgm:spPr/>
      <dgm:t>
        <a:bodyPr/>
        <a:lstStyle/>
        <a:p>
          <a:endParaRPr lang="en-US"/>
        </a:p>
      </dgm:t>
    </dgm:pt>
    <dgm:pt modelId="{0F81DF81-9C66-415D-BAA2-D4AEECE5DD97}" type="sibTrans" cxnId="{EE6DBB53-6E45-48F1-8C42-3BBB3C89F18B}">
      <dgm:prSet/>
      <dgm:spPr/>
      <dgm:t>
        <a:bodyPr/>
        <a:lstStyle/>
        <a:p>
          <a:endParaRPr lang="en-US"/>
        </a:p>
      </dgm:t>
    </dgm:pt>
    <dgm:pt modelId="{34A07BBD-FA31-42B5-9C43-7CDF5C9CA6D5}">
      <dgm:prSet/>
      <dgm:spPr>
        <a:solidFill>
          <a:srgbClr val="FF0000"/>
        </a:solidFill>
        <a:ln>
          <a:solidFill>
            <a:srgbClr val="FF0000"/>
          </a:solidFill>
        </a:ln>
      </dgm:spPr>
      <dgm:t>
        <a:bodyPr/>
        <a:lstStyle/>
        <a:p>
          <a:r>
            <a:rPr lang="en-US" dirty="0" smtClean="0"/>
            <a:t>Step 4</a:t>
          </a:r>
          <a:endParaRPr lang="en-US" dirty="0"/>
        </a:p>
      </dgm:t>
    </dgm:pt>
    <dgm:pt modelId="{0A5CE59E-3758-4CB0-9217-07E32473C46C}" type="parTrans" cxnId="{961C51EB-639B-4D49-9939-AD3E039D82E4}">
      <dgm:prSet/>
      <dgm:spPr/>
      <dgm:t>
        <a:bodyPr/>
        <a:lstStyle/>
        <a:p>
          <a:endParaRPr lang="en-US"/>
        </a:p>
      </dgm:t>
    </dgm:pt>
    <dgm:pt modelId="{AED302DA-EEDE-41BF-9022-910F0EE3B7A9}" type="sibTrans" cxnId="{961C51EB-639B-4D49-9939-AD3E039D82E4}">
      <dgm:prSet/>
      <dgm:spPr/>
      <dgm:t>
        <a:bodyPr/>
        <a:lstStyle/>
        <a:p>
          <a:endParaRPr lang="en-US"/>
        </a:p>
      </dgm:t>
    </dgm:pt>
    <dgm:pt modelId="{5DF37904-6576-4363-9001-2299F8C541E7}">
      <dgm:prSet/>
      <dgm:spPr>
        <a:solidFill>
          <a:srgbClr val="FF0000"/>
        </a:solidFill>
        <a:ln>
          <a:solidFill>
            <a:srgbClr val="FF0000"/>
          </a:solidFill>
        </a:ln>
      </dgm:spPr>
      <dgm:t>
        <a:bodyPr/>
        <a:lstStyle/>
        <a:p>
          <a:r>
            <a:rPr lang="en-US" dirty="0" smtClean="0"/>
            <a:t>Step 5</a:t>
          </a:r>
          <a:endParaRPr lang="en-US" dirty="0"/>
        </a:p>
      </dgm:t>
    </dgm:pt>
    <dgm:pt modelId="{25D3A0FE-3563-4D42-8A5C-390136F843B2}" type="parTrans" cxnId="{BCBBA946-6731-4E0C-8B66-140116D99A55}">
      <dgm:prSet/>
      <dgm:spPr/>
      <dgm:t>
        <a:bodyPr/>
        <a:lstStyle/>
        <a:p>
          <a:endParaRPr lang="en-US"/>
        </a:p>
      </dgm:t>
    </dgm:pt>
    <dgm:pt modelId="{3CB14BBB-1319-4554-91C1-3773ED4E07BA}" type="sibTrans" cxnId="{BCBBA946-6731-4E0C-8B66-140116D99A55}">
      <dgm:prSet/>
      <dgm:spPr/>
      <dgm:t>
        <a:bodyPr/>
        <a:lstStyle/>
        <a:p>
          <a:endParaRPr lang="en-US"/>
        </a:p>
      </dgm:t>
    </dgm:pt>
    <dgm:pt modelId="{DC34299B-55ED-45E3-AA3E-9E8C1C9A5F4F}">
      <dgm:prSet/>
      <dgm:spPr/>
      <dgm:t>
        <a:bodyPr/>
        <a:lstStyle/>
        <a:p>
          <a:r>
            <a:rPr lang="en-US" dirty="0" smtClean="0"/>
            <a:t>Step 6</a:t>
          </a:r>
          <a:endParaRPr lang="en-US" dirty="0"/>
        </a:p>
      </dgm:t>
    </dgm:pt>
    <dgm:pt modelId="{AB690459-86AD-4ACA-B5C5-3A3ECFEB32DF}" type="parTrans" cxnId="{F0BEC875-2475-427C-9DE7-695ACABB5003}">
      <dgm:prSet/>
      <dgm:spPr/>
      <dgm:t>
        <a:bodyPr/>
        <a:lstStyle/>
        <a:p>
          <a:endParaRPr lang="en-US"/>
        </a:p>
      </dgm:t>
    </dgm:pt>
    <dgm:pt modelId="{FAD1358F-E03F-4DDD-83FA-9BD834ED8B8A}" type="sibTrans" cxnId="{F0BEC875-2475-427C-9DE7-695ACABB5003}">
      <dgm:prSet/>
      <dgm:spPr/>
      <dgm:t>
        <a:bodyPr/>
        <a:lstStyle/>
        <a:p>
          <a:endParaRPr lang="en-US"/>
        </a:p>
      </dgm:t>
    </dgm:pt>
    <dgm:pt modelId="{20C4D105-03EB-47C2-BA45-69AE4A8B3D9B}">
      <dgm:prSet/>
      <dgm:spPr/>
      <dgm:t>
        <a:bodyPr/>
        <a:lstStyle/>
        <a:p>
          <a:r>
            <a:rPr lang="en-US" dirty="0" smtClean="0"/>
            <a:t>Step 7</a:t>
          </a:r>
          <a:endParaRPr lang="en-US" dirty="0"/>
        </a:p>
      </dgm:t>
    </dgm:pt>
    <dgm:pt modelId="{C3E1C0BB-99CC-42CA-B9A4-1635A0969C27}" type="parTrans" cxnId="{F498B105-B26F-4CFF-8B26-79F14D5D9D6A}">
      <dgm:prSet/>
      <dgm:spPr/>
      <dgm:t>
        <a:bodyPr/>
        <a:lstStyle/>
        <a:p>
          <a:endParaRPr lang="en-US"/>
        </a:p>
      </dgm:t>
    </dgm:pt>
    <dgm:pt modelId="{5F77FEA0-9CD1-41AD-B546-B92C54C2714E}" type="sibTrans" cxnId="{F498B105-B26F-4CFF-8B26-79F14D5D9D6A}">
      <dgm:prSet/>
      <dgm:spPr/>
      <dgm:t>
        <a:bodyPr/>
        <a:lstStyle/>
        <a:p>
          <a:endParaRPr lang="en-US"/>
        </a:p>
      </dgm:t>
    </dgm:pt>
    <dgm:pt modelId="{A47B00C0-0FCE-4497-B17A-53E3FAB989C3}" type="pres">
      <dgm:prSet presAssocID="{66F4949F-A812-47A0-B230-C4ACF2424BDA}" presName="Name0" presStyleCnt="0">
        <dgm:presLayoutVars>
          <dgm:dir/>
          <dgm:animLvl val="lvl"/>
          <dgm:resizeHandles val="exact"/>
        </dgm:presLayoutVars>
      </dgm:prSet>
      <dgm:spPr/>
    </dgm:pt>
    <dgm:pt modelId="{A283E721-B6A6-43A5-8D51-7FFEB6204BAC}" type="pres">
      <dgm:prSet presAssocID="{0E4C2696-A90D-4397-AD43-87984D53897B}" presName="parTxOnly" presStyleLbl="node1" presStyleIdx="0" presStyleCnt="7">
        <dgm:presLayoutVars>
          <dgm:chMax val="0"/>
          <dgm:chPref val="0"/>
          <dgm:bulletEnabled val="1"/>
        </dgm:presLayoutVars>
      </dgm:prSet>
      <dgm:spPr/>
      <dgm:t>
        <a:bodyPr/>
        <a:lstStyle/>
        <a:p>
          <a:endParaRPr lang="en-US"/>
        </a:p>
      </dgm:t>
    </dgm:pt>
    <dgm:pt modelId="{F2CF5C97-D7F7-495E-9167-CAD7A010B4D8}" type="pres">
      <dgm:prSet presAssocID="{1C5255A7-87EF-408F-8CEF-713B2FAC887B}" presName="parTxOnlySpace" presStyleCnt="0"/>
      <dgm:spPr/>
    </dgm:pt>
    <dgm:pt modelId="{1A9FCE66-37D8-4BCB-812E-9AE95C957A9A}" type="pres">
      <dgm:prSet presAssocID="{833D399E-284E-4CE5-BC9E-099333670174}" presName="parTxOnly" presStyleLbl="node1" presStyleIdx="1" presStyleCnt="7">
        <dgm:presLayoutVars>
          <dgm:chMax val="0"/>
          <dgm:chPref val="0"/>
          <dgm:bulletEnabled val="1"/>
        </dgm:presLayoutVars>
      </dgm:prSet>
      <dgm:spPr/>
      <dgm:t>
        <a:bodyPr/>
        <a:lstStyle/>
        <a:p>
          <a:endParaRPr lang="en-US"/>
        </a:p>
      </dgm:t>
    </dgm:pt>
    <dgm:pt modelId="{574A07D0-C2E6-4A28-8CE3-2F9B9959DC79}" type="pres">
      <dgm:prSet presAssocID="{0A8F2A44-E090-43C1-9EC7-57FF522122F9}" presName="parTxOnlySpace" presStyleCnt="0"/>
      <dgm:spPr/>
    </dgm:pt>
    <dgm:pt modelId="{DEA6282E-2571-4E73-83EC-5EF4ED555842}" type="pres">
      <dgm:prSet presAssocID="{65C41366-062F-46A4-B940-4B8C79901B37}" presName="parTxOnly" presStyleLbl="node1" presStyleIdx="2" presStyleCnt="7">
        <dgm:presLayoutVars>
          <dgm:chMax val="0"/>
          <dgm:chPref val="0"/>
          <dgm:bulletEnabled val="1"/>
        </dgm:presLayoutVars>
      </dgm:prSet>
      <dgm:spPr/>
      <dgm:t>
        <a:bodyPr/>
        <a:lstStyle/>
        <a:p>
          <a:endParaRPr lang="en-US"/>
        </a:p>
      </dgm:t>
    </dgm:pt>
    <dgm:pt modelId="{DACD1355-21D5-484E-BD52-AC44F5CBD4DE}" type="pres">
      <dgm:prSet presAssocID="{0F81DF81-9C66-415D-BAA2-D4AEECE5DD97}" presName="parTxOnlySpace" presStyleCnt="0"/>
      <dgm:spPr/>
    </dgm:pt>
    <dgm:pt modelId="{35CAA220-C17D-431F-9C2C-D612639A58C2}" type="pres">
      <dgm:prSet presAssocID="{34A07BBD-FA31-42B5-9C43-7CDF5C9CA6D5}" presName="parTxOnly" presStyleLbl="node1" presStyleIdx="3" presStyleCnt="7">
        <dgm:presLayoutVars>
          <dgm:chMax val="0"/>
          <dgm:chPref val="0"/>
          <dgm:bulletEnabled val="1"/>
        </dgm:presLayoutVars>
      </dgm:prSet>
      <dgm:spPr/>
      <dgm:t>
        <a:bodyPr/>
        <a:lstStyle/>
        <a:p>
          <a:endParaRPr lang="en-US"/>
        </a:p>
      </dgm:t>
    </dgm:pt>
    <dgm:pt modelId="{E7808774-E77F-4F76-B69E-433B588539EC}" type="pres">
      <dgm:prSet presAssocID="{AED302DA-EEDE-41BF-9022-910F0EE3B7A9}" presName="parTxOnlySpace" presStyleCnt="0"/>
      <dgm:spPr/>
    </dgm:pt>
    <dgm:pt modelId="{D56A5074-E2F2-4C14-BA2D-7415B96C7217}" type="pres">
      <dgm:prSet presAssocID="{5DF37904-6576-4363-9001-2299F8C541E7}" presName="parTxOnly" presStyleLbl="node1" presStyleIdx="4" presStyleCnt="7">
        <dgm:presLayoutVars>
          <dgm:chMax val="0"/>
          <dgm:chPref val="0"/>
          <dgm:bulletEnabled val="1"/>
        </dgm:presLayoutVars>
      </dgm:prSet>
      <dgm:spPr/>
      <dgm:t>
        <a:bodyPr/>
        <a:lstStyle/>
        <a:p>
          <a:endParaRPr lang="en-US"/>
        </a:p>
      </dgm:t>
    </dgm:pt>
    <dgm:pt modelId="{1FFAE62F-ECCB-4CBE-B9F7-DF44B7F2849B}" type="pres">
      <dgm:prSet presAssocID="{3CB14BBB-1319-4554-91C1-3773ED4E07BA}" presName="parTxOnlySpace" presStyleCnt="0"/>
      <dgm:spPr/>
    </dgm:pt>
    <dgm:pt modelId="{92783F44-561C-4F6A-8699-9EE1D157DE05}" type="pres">
      <dgm:prSet presAssocID="{DC34299B-55ED-45E3-AA3E-9E8C1C9A5F4F}" presName="parTxOnly" presStyleLbl="node1" presStyleIdx="5" presStyleCnt="7">
        <dgm:presLayoutVars>
          <dgm:chMax val="0"/>
          <dgm:chPref val="0"/>
          <dgm:bulletEnabled val="1"/>
        </dgm:presLayoutVars>
      </dgm:prSet>
      <dgm:spPr/>
      <dgm:t>
        <a:bodyPr/>
        <a:lstStyle/>
        <a:p>
          <a:endParaRPr lang="en-US"/>
        </a:p>
      </dgm:t>
    </dgm:pt>
    <dgm:pt modelId="{E79E83A9-6AA8-45B8-8E67-E376D15E53E4}" type="pres">
      <dgm:prSet presAssocID="{FAD1358F-E03F-4DDD-83FA-9BD834ED8B8A}" presName="parTxOnlySpace" presStyleCnt="0"/>
      <dgm:spPr/>
    </dgm:pt>
    <dgm:pt modelId="{C3CAC2B0-E42F-477A-89CE-3ECF54A2639C}" type="pres">
      <dgm:prSet presAssocID="{20C4D105-03EB-47C2-BA45-69AE4A8B3D9B}" presName="parTxOnly" presStyleLbl="node1" presStyleIdx="6" presStyleCnt="7">
        <dgm:presLayoutVars>
          <dgm:chMax val="0"/>
          <dgm:chPref val="0"/>
          <dgm:bulletEnabled val="1"/>
        </dgm:presLayoutVars>
      </dgm:prSet>
      <dgm:spPr/>
      <dgm:t>
        <a:bodyPr/>
        <a:lstStyle/>
        <a:p>
          <a:endParaRPr lang="en-US"/>
        </a:p>
      </dgm:t>
    </dgm:pt>
  </dgm:ptLst>
  <dgm:cxnLst>
    <dgm:cxn modelId="{5B3CBF8F-1FC8-4A34-8485-AAC27C98B5A7}" srcId="{66F4949F-A812-47A0-B230-C4ACF2424BDA}" destId="{0E4C2696-A90D-4397-AD43-87984D53897B}" srcOrd="0" destOrd="0" parTransId="{A8D018CE-FA0E-4A83-B9A0-686C61651C67}" sibTransId="{1C5255A7-87EF-408F-8CEF-713B2FAC887B}"/>
    <dgm:cxn modelId="{C67CD8BF-A6FB-4C68-904A-8716E721068A}" type="presOf" srcId="{34A07BBD-FA31-42B5-9C43-7CDF5C9CA6D5}" destId="{35CAA220-C17D-431F-9C2C-D612639A58C2}" srcOrd="0" destOrd="0" presId="urn:microsoft.com/office/officeart/2005/8/layout/chevron1"/>
    <dgm:cxn modelId="{EE6DBB53-6E45-48F1-8C42-3BBB3C89F18B}" srcId="{66F4949F-A812-47A0-B230-C4ACF2424BDA}" destId="{65C41366-062F-46A4-B940-4B8C79901B37}" srcOrd="2" destOrd="0" parTransId="{D93FE92D-5442-4530-92DB-4FBD81833D53}" sibTransId="{0F81DF81-9C66-415D-BAA2-D4AEECE5DD97}"/>
    <dgm:cxn modelId="{EB7DEB89-CE03-43C9-BDAE-89CB20FE0D93}" type="presOf" srcId="{65C41366-062F-46A4-B940-4B8C79901B37}" destId="{DEA6282E-2571-4E73-83EC-5EF4ED555842}" srcOrd="0" destOrd="0" presId="urn:microsoft.com/office/officeart/2005/8/layout/chevron1"/>
    <dgm:cxn modelId="{BCBBA946-6731-4E0C-8B66-140116D99A55}" srcId="{66F4949F-A812-47A0-B230-C4ACF2424BDA}" destId="{5DF37904-6576-4363-9001-2299F8C541E7}" srcOrd="4" destOrd="0" parTransId="{25D3A0FE-3563-4D42-8A5C-390136F843B2}" sibTransId="{3CB14BBB-1319-4554-91C1-3773ED4E07BA}"/>
    <dgm:cxn modelId="{D6813598-2416-48DC-A9BC-A55B77DAD36D}" type="presOf" srcId="{20C4D105-03EB-47C2-BA45-69AE4A8B3D9B}" destId="{C3CAC2B0-E42F-477A-89CE-3ECF54A2639C}" srcOrd="0" destOrd="0" presId="urn:microsoft.com/office/officeart/2005/8/layout/chevron1"/>
    <dgm:cxn modelId="{187F7E78-97DF-41DD-A03D-9A4D981ADF5B}" type="presOf" srcId="{833D399E-284E-4CE5-BC9E-099333670174}" destId="{1A9FCE66-37D8-4BCB-812E-9AE95C957A9A}" srcOrd="0" destOrd="0" presId="urn:microsoft.com/office/officeart/2005/8/layout/chevron1"/>
    <dgm:cxn modelId="{961C51EB-639B-4D49-9939-AD3E039D82E4}" srcId="{66F4949F-A812-47A0-B230-C4ACF2424BDA}" destId="{34A07BBD-FA31-42B5-9C43-7CDF5C9CA6D5}" srcOrd="3" destOrd="0" parTransId="{0A5CE59E-3758-4CB0-9217-07E32473C46C}" sibTransId="{AED302DA-EEDE-41BF-9022-910F0EE3B7A9}"/>
    <dgm:cxn modelId="{F0BEC875-2475-427C-9DE7-695ACABB5003}" srcId="{66F4949F-A812-47A0-B230-C4ACF2424BDA}" destId="{DC34299B-55ED-45E3-AA3E-9E8C1C9A5F4F}" srcOrd="5" destOrd="0" parTransId="{AB690459-86AD-4ACA-B5C5-3A3ECFEB32DF}" sibTransId="{FAD1358F-E03F-4DDD-83FA-9BD834ED8B8A}"/>
    <dgm:cxn modelId="{F498B105-B26F-4CFF-8B26-79F14D5D9D6A}" srcId="{66F4949F-A812-47A0-B230-C4ACF2424BDA}" destId="{20C4D105-03EB-47C2-BA45-69AE4A8B3D9B}" srcOrd="6" destOrd="0" parTransId="{C3E1C0BB-99CC-42CA-B9A4-1635A0969C27}" sibTransId="{5F77FEA0-9CD1-41AD-B546-B92C54C2714E}"/>
    <dgm:cxn modelId="{44B7E09F-5735-4AFA-B382-E34752163124}" type="presOf" srcId="{5DF37904-6576-4363-9001-2299F8C541E7}" destId="{D56A5074-E2F2-4C14-BA2D-7415B96C7217}" srcOrd="0" destOrd="0" presId="urn:microsoft.com/office/officeart/2005/8/layout/chevron1"/>
    <dgm:cxn modelId="{B83DF4CA-29CA-476D-9AF0-1D9F58A26414}" type="presOf" srcId="{66F4949F-A812-47A0-B230-C4ACF2424BDA}" destId="{A47B00C0-0FCE-4497-B17A-53E3FAB989C3}" srcOrd="0" destOrd="0" presId="urn:microsoft.com/office/officeart/2005/8/layout/chevron1"/>
    <dgm:cxn modelId="{8FE1B759-DD7A-4C58-B14F-D08585AED5B0}" type="presOf" srcId="{DC34299B-55ED-45E3-AA3E-9E8C1C9A5F4F}" destId="{92783F44-561C-4F6A-8699-9EE1D157DE05}" srcOrd="0" destOrd="0" presId="urn:microsoft.com/office/officeart/2005/8/layout/chevron1"/>
    <dgm:cxn modelId="{FF7A5250-C320-42DF-91BD-73B24A60909C}" type="presOf" srcId="{0E4C2696-A90D-4397-AD43-87984D53897B}" destId="{A283E721-B6A6-43A5-8D51-7FFEB6204BAC}" srcOrd="0" destOrd="0" presId="urn:microsoft.com/office/officeart/2005/8/layout/chevron1"/>
    <dgm:cxn modelId="{1FCD6C49-3996-4620-9906-A06B5FB3748C}" srcId="{66F4949F-A812-47A0-B230-C4ACF2424BDA}" destId="{833D399E-284E-4CE5-BC9E-099333670174}" srcOrd="1" destOrd="0" parTransId="{408331C0-057E-46BD-89C9-36BE6523154E}" sibTransId="{0A8F2A44-E090-43C1-9EC7-57FF522122F9}"/>
    <dgm:cxn modelId="{7F5612E4-0D18-43E5-A279-A450AF88BB7F}" type="presParOf" srcId="{A47B00C0-0FCE-4497-B17A-53E3FAB989C3}" destId="{A283E721-B6A6-43A5-8D51-7FFEB6204BAC}" srcOrd="0" destOrd="0" presId="urn:microsoft.com/office/officeart/2005/8/layout/chevron1"/>
    <dgm:cxn modelId="{AB7C2999-9A12-417F-A93D-3DD22CFC1DE0}" type="presParOf" srcId="{A47B00C0-0FCE-4497-B17A-53E3FAB989C3}" destId="{F2CF5C97-D7F7-495E-9167-CAD7A010B4D8}" srcOrd="1" destOrd="0" presId="urn:microsoft.com/office/officeart/2005/8/layout/chevron1"/>
    <dgm:cxn modelId="{D47B57D6-5369-4E89-A2D7-306B49B5EDA7}" type="presParOf" srcId="{A47B00C0-0FCE-4497-B17A-53E3FAB989C3}" destId="{1A9FCE66-37D8-4BCB-812E-9AE95C957A9A}" srcOrd="2" destOrd="0" presId="urn:microsoft.com/office/officeart/2005/8/layout/chevron1"/>
    <dgm:cxn modelId="{D85B1F28-5022-4A1B-918D-B85729FC00AF}" type="presParOf" srcId="{A47B00C0-0FCE-4497-B17A-53E3FAB989C3}" destId="{574A07D0-C2E6-4A28-8CE3-2F9B9959DC79}" srcOrd="3" destOrd="0" presId="urn:microsoft.com/office/officeart/2005/8/layout/chevron1"/>
    <dgm:cxn modelId="{3AB26185-3276-4ADC-AE8F-26D48E1E83B5}" type="presParOf" srcId="{A47B00C0-0FCE-4497-B17A-53E3FAB989C3}" destId="{DEA6282E-2571-4E73-83EC-5EF4ED555842}" srcOrd="4" destOrd="0" presId="urn:microsoft.com/office/officeart/2005/8/layout/chevron1"/>
    <dgm:cxn modelId="{3CF9D1D2-13F6-43F5-B88B-7AA496024AEA}" type="presParOf" srcId="{A47B00C0-0FCE-4497-B17A-53E3FAB989C3}" destId="{DACD1355-21D5-484E-BD52-AC44F5CBD4DE}" srcOrd="5" destOrd="0" presId="urn:microsoft.com/office/officeart/2005/8/layout/chevron1"/>
    <dgm:cxn modelId="{6698A6E9-AEAA-478C-B988-D12C418EF11B}" type="presParOf" srcId="{A47B00C0-0FCE-4497-B17A-53E3FAB989C3}" destId="{35CAA220-C17D-431F-9C2C-D612639A58C2}" srcOrd="6" destOrd="0" presId="urn:microsoft.com/office/officeart/2005/8/layout/chevron1"/>
    <dgm:cxn modelId="{590BD269-8945-40A7-96B1-8F8BAF06F10B}" type="presParOf" srcId="{A47B00C0-0FCE-4497-B17A-53E3FAB989C3}" destId="{E7808774-E77F-4F76-B69E-433B588539EC}" srcOrd="7" destOrd="0" presId="urn:microsoft.com/office/officeart/2005/8/layout/chevron1"/>
    <dgm:cxn modelId="{007B69B1-6CAE-48EE-AC79-41037B3AB405}" type="presParOf" srcId="{A47B00C0-0FCE-4497-B17A-53E3FAB989C3}" destId="{D56A5074-E2F2-4C14-BA2D-7415B96C7217}" srcOrd="8" destOrd="0" presId="urn:microsoft.com/office/officeart/2005/8/layout/chevron1"/>
    <dgm:cxn modelId="{E2DBBCD0-941C-4BD2-A614-C7C87318AA08}" type="presParOf" srcId="{A47B00C0-0FCE-4497-B17A-53E3FAB989C3}" destId="{1FFAE62F-ECCB-4CBE-B9F7-DF44B7F2849B}" srcOrd="9" destOrd="0" presId="urn:microsoft.com/office/officeart/2005/8/layout/chevron1"/>
    <dgm:cxn modelId="{C14D8000-7D02-4844-B7DF-C212C0D627B7}" type="presParOf" srcId="{A47B00C0-0FCE-4497-B17A-53E3FAB989C3}" destId="{92783F44-561C-4F6A-8699-9EE1D157DE05}" srcOrd="10" destOrd="0" presId="urn:microsoft.com/office/officeart/2005/8/layout/chevron1"/>
    <dgm:cxn modelId="{B0384417-396D-418C-917C-1F56A82ECD5B}" type="presParOf" srcId="{A47B00C0-0FCE-4497-B17A-53E3FAB989C3}" destId="{E79E83A9-6AA8-45B8-8E67-E376D15E53E4}" srcOrd="11" destOrd="0" presId="urn:microsoft.com/office/officeart/2005/8/layout/chevron1"/>
    <dgm:cxn modelId="{38188BF8-F31E-4798-9C2D-254BA4459264}" type="presParOf" srcId="{A47B00C0-0FCE-4497-B17A-53E3FAB989C3}" destId="{C3CAC2B0-E42F-477A-89CE-3ECF54A2639C}" srcOrd="12"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66F4949F-A812-47A0-B230-C4ACF2424BDA}" type="doc">
      <dgm:prSet loTypeId="urn:microsoft.com/office/officeart/2005/8/layout/chevron1" loCatId="process" qsTypeId="urn:microsoft.com/office/officeart/2005/8/quickstyle/simple1" qsCatId="simple" csTypeId="urn:microsoft.com/office/officeart/2005/8/colors/accent1_2" csCatId="accent1" phldr="1"/>
      <dgm:spPr/>
    </dgm:pt>
    <dgm:pt modelId="{0E4C2696-A90D-4397-AD43-87984D53897B}">
      <dgm:prSet phldrT="[Text]"/>
      <dgm:spPr>
        <a:solidFill>
          <a:srgbClr val="FF0000"/>
        </a:solidFill>
        <a:ln>
          <a:solidFill>
            <a:srgbClr val="FF0000"/>
          </a:solidFill>
        </a:ln>
      </dgm:spPr>
      <dgm:t>
        <a:bodyPr/>
        <a:lstStyle/>
        <a:p>
          <a:r>
            <a:rPr lang="en-US" dirty="0" smtClean="0"/>
            <a:t>Step 1</a:t>
          </a:r>
          <a:endParaRPr lang="en-US" dirty="0"/>
        </a:p>
      </dgm:t>
    </dgm:pt>
    <dgm:pt modelId="{A8D018CE-FA0E-4A83-B9A0-686C61651C67}" type="parTrans" cxnId="{5B3CBF8F-1FC8-4A34-8485-AAC27C98B5A7}">
      <dgm:prSet/>
      <dgm:spPr/>
      <dgm:t>
        <a:bodyPr/>
        <a:lstStyle/>
        <a:p>
          <a:endParaRPr lang="en-US"/>
        </a:p>
      </dgm:t>
    </dgm:pt>
    <dgm:pt modelId="{1C5255A7-87EF-408F-8CEF-713B2FAC887B}" type="sibTrans" cxnId="{5B3CBF8F-1FC8-4A34-8485-AAC27C98B5A7}">
      <dgm:prSet/>
      <dgm:spPr/>
      <dgm:t>
        <a:bodyPr/>
        <a:lstStyle/>
        <a:p>
          <a:endParaRPr lang="en-US"/>
        </a:p>
      </dgm:t>
    </dgm:pt>
    <dgm:pt modelId="{833D399E-284E-4CE5-BC9E-099333670174}">
      <dgm:prSet phldrT="[Text]"/>
      <dgm:spPr>
        <a:solidFill>
          <a:srgbClr val="FF0000"/>
        </a:solidFill>
        <a:ln>
          <a:solidFill>
            <a:srgbClr val="FF0000"/>
          </a:solidFill>
        </a:ln>
      </dgm:spPr>
      <dgm:t>
        <a:bodyPr/>
        <a:lstStyle/>
        <a:p>
          <a:r>
            <a:rPr lang="en-US" dirty="0" smtClean="0"/>
            <a:t>Step 2</a:t>
          </a:r>
          <a:endParaRPr lang="en-US" dirty="0"/>
        </a:p>
      </dgm:t>
    </dgm:pt>
    <dgm:pt modelId="{408331C0-057E-46BD-89C9-36BE6523154E}" type="parTrans" cxnId="{1FCD6C49-3996-4620-9906-A06B5FB3748C}">
      <dgm:prSet/>
      <dgm:spPr/>
      <dgm:t>
        <a:bodyPr/>
        <a:lstStyle/>
        <a:p>
          <a:endParaRPr lang="en-US"/>
        </a:p>
      </dgm:t>
    </dgm:pt>
    <dgm:pt modelId="{0A8F2A44-E090-43C1-9EC7-57FF522122F9}" type="sibTrans" cxnId="{1FCD6C49-3996-4620-9906-A06B5FB3748C}">
      <dgm:prSet/>
      <dgm:spPr/>
      <dgm:t>
        <a:bodyPr/>
        <a:lstStyle/>
        <a:p>
          <a:endParaRPr lang="en-US"/>
        </a:p>
      </dgm:t>
    </dgm:pt>
    <dgm:pt modelId="{65C41366-062F-46A4-B940-4B8C79901B37}">
      <dgm:prSet phldrT="[Text]"/>
      <dgm:spPr>
        <a:solidFill>
          <a:srgbClr val="FF0000"/>
        </a:solidFill>
        <a:ln>
          <a:solidFill>
            <a:srgbClr val="FF0000"/>
          </a:solidFill>
        </a:ln>
      </dgm:spPr>
      <dgm:t>
        <a:bodyPr/>
        <a:lstStyle/>
        <a:p>
          <a:r>
            <a:rPr lang="en-US" dirty="0" smtClean="0"/>
            <a:t>Step 3</a:t>
          </a:r>
          <a:endParaRPr lang="en-US" dirty="0"/>
        </a:p>
      </dgm:t>
    </dgm:pt>
    <dgm:pt modelId="{D93FE92D-5442-4530-92DB-4FBD81833D53}" type="parTrans" cxnId="{EE6DBB53-6E45-48F1-8C42-3BBB3C89F18B}">
      <dgm:prSet/>
      <dgm:spPr/>
      <dgm:t>
        <a:bodyPr/>
        <a:lstStyle/>
        <a:p>
          <a:endParaRPr lang="en-US"/>
        </a:p>
      </dgm:t>
    </dgm:pt>
    <dgm:pt modelId="{0F81DF81-9C66-415D-BAA2-D4AEECE5DD97}" type="sibTrans" cxnId="{EE6DBB53-6E45-48F1-8C42-3BBB3C89F18B}">
      <dgm:prSet/>
      <dgm:spPr/>
      <dgm:t>
        <a:bodyPr/>
        <a:lstStyle/>
        <a:p>
          <a:endParaRPr lang="en-US"/>
        </a:p>
      </dgm:t>
    </dgm:pt>
    <dgm:pt modelId="{34A07BBD-FA31-42B5-9C43-7CDF5C9CA6D5}">
      <dgm:prSet/>
      <dgm:spPr>
        <a:solidFill>
          <a:srgbClr val="FF0000"/>
        </a:solidFill>
        <a:ln>
          <a:solidFill>
            <a:srgbClr val="FF0000"/>
          </a:solidFill>
        </a:ln>
      </dgm:spPr>
      <dgm:t>
        <a:bodyPr/>
        <a:lstStyle/>
        <a:p>
          <a:r>
            <a:rPr lang="en-US" dirty="0" smtClean="0"/>
            <a:t>Step 4</a:t>
          </a:r>
          <a:endParaRPr lang="en-US" dirty="0"/>
        </a:p>
      </dgm:t>
    </dgm:pt>
    <dgm:pt modelId="{0A5CE59E-3758-4CB0-9217-07E32473C46C}" type="parTrans" cxnId="{961C51EB-639B-4D49-9939-AD3E039D82E4}">
      <dgm:prSet/>
      <dgm:spPr/>
      <dgm:t>
        <a:bodyPr/>
        <a:lstStyle/>
        <a:p>
          <a:endParaRPr lang="en-US"/>
        </a:p>
      </dgm:t>
    </dgm:pt>
    <dgm:pt modelId="{AED302DA-EEDE-41BF-9022-910F0EE3B7A9}" type="sibTrans" cxnId="{961C51EB-639B-4D49-9939-AD3E039D82E4}">
      <dgm:prSet/>
      <dgm:spPr/>
      <dgm:t>
        <a:bodyPr/>
        <a:lstStyle/>
        <a:p>
          <a:endParaRPr lang="en-US"/>
        </a:p>
      </dgm:t>
    </dgm:pt>
    <dgm:pt modelId="{5DF37904-6576-4363-9001-2299F8C541E7}">
      <dgm:prSet/>
      <dgm:spPr>
        <a:solidFill>
          <a:srgbClr val="FF0000"/>
        </a:solidFill>
        <a:ln>
          <a:solidFill>
            <a:srgbClr val="FF0000"/>
          </a:solidFill>
        </a:ln>
      </dgm:spPr>
      <dgm:t>
        <a:bodyPr/>
        <a:lstStyle/>
        <a:p>
          <a:r>
            <a:rPr lang="en-US" dirty="0" smtClean="0"/>
            <a:t>Step 5</a:t>
          </a:r>
          <a:endParaRPr lang="en-US" dirty="0"/>
        </a:p>
      </dgm:t>
    </dgm:pt>
    <dgm:pt modelId="{25D3A0FE-3563-4D42-8A5C-390136F843B2}" type="parTrans" cxnId="{BCBBA946-6731-4E0C-8B66-140116D99A55}">
      <dgm:prSet/>
      <dgm:spPr/>
      <dgm:t>
        <a:bodyPr/>
        <a:lstStyle/>
        <a:p>
          <a:endParaRPr lang="en-US"/>
        </a:p>
      </dgm:t>
    </dgm:pt>
    <dgm:pt modelId="{3CB14BBB-1319-4554-91C1-3773ED4E07BA}" type="sibTrans" cxnId="{BCBBA946-6731-4E0C-8B66-140116D99A55}">
      <dgm:prSet/>
      <dgm:spPr/>
      <dgm:t>
        <a:bodyPr/>
        <a:lstStyle/>
        <a:p>
          <a:endParaRPr lang="en-US"/>
        </a:p>
      </dgm:t>
    </dgm:pt>
    <dgm:pt modelId="{DC34299B-55ED-45E3-AA3E-9E8C1C9A5F4F}">
      <dgm:prSet/>
      <dgm:spPr/>
      <dgm:t>
        <a:bodyPr/>
        <a:lstStyle/>
        <a:p>
          <a:r>
            <a:rPr lang="en-US" dirty="0" smtClean="0"/>
            <a:t>Step 6</a:t>
          </a:r>
          <a:endParaRPr lang="en-US" dirty="0"/>
        </a:p>
      </dgm:t>
    </dgm:pt>
    <dgm:pt modelId="{AB690459-86AD-4ACA-B5C5-3A3ECFEB32DF}" type="parTrans" cxnId="{F0BEC875-2475-427C-9DE7-695ACABB5003}">
      <dgm:prSet/>
      <dgm:spPr/>
      <dgm:t>
        <a:bodyPr/>
        <a:lstStyle/>
        <a:p>
          <a:endParaRPr lang="en-US"/>
        </a:p>
      </dgm:t>
    </dgm:pt>
    <dgm:pt modelId="{FAD1358F-E03F-4DDD-83FA-9BD834ED8B8A}" type="sibTrans" cxnId="{F0BEC875-2475-427C-9DE7-695ACABB5003}">
      <dgm:prSet/>
      <dgm:spPr/>
      <dgm:t>
        <a:bodyPr/>
        <a:lstStyle/>
        <a:p>
          <a:endParaRPr lang="en-US"/>
        </a:p>
      </dgm:t>
    </dgm:pt>
    <dgm:pt modelId="{20C4D105-03EB-47C2-BA45-69AE4A8B3D9B}">
      <dgm:prSet/>
      <dgm:spPr/>
      <dgm:t>
        <a:bodyPr/>
        <a:lstStyle/>
        <a:p>
          <a:r>
            <a:rPr lang="en-US" dirty="0" smtClean="0"/>
            <a:t>Step 7</a:t>
          </a:r>
          <a:endParaRPr lang="en-US" dirty="0"/>
        </a:p>
      </dgm:t>
    </dgm:pt>
    <dgm:pt modelId="{C3E1C0BB-99CC-42CA-B9A4-1635A0969C27}" type="parTrans" cxnId="{F498B105-B26F-4CFF-8B26-79F14D5D9D6A}">
      <dgm:prSet/>
      <dgm:spPr/>
      <dgm:t>
        <a:bodyPr/>
        <a:lstStyle/>
        <a:p>
          <a:endParaRPr lang="en-US"/>
        </a:p>
      </dgm:t>
    </dgm:pt>
    <dgm:pt modelId="{5F77FEA0-9CD1-41AD-B546-B92C54C2714E}" type="sibTrans" cxnId="{F498B105-B26F-4CFF-8B26-79F14D5D9D6A}">
      <dgm:prSet/>
      <dgm:spPr/>
      <dgm:t>
        <a:bodyPr/>
        <a:lstStyle/>
        <a:p>
          <a:endParaRPr lang="en-US"/>
        </a:p>
      </dgm:t>
    </dgm:pt>
    <dgm:pt modelId="{A47B00C0-0FCE-4497-B17A-53E3FAB989C3}" type="pres">
      <dgm:prSet presAssocID="{66F4949F-A812-47A0-B230-C4ACF2424BDA}" presName="Name0" presStyleCnt="0">
        <dgm:presLayoutVars>
          <dgm:dir/>
          <dgm:animLvl val="lvl"/>
          <dgm:resizeHandles val="exact"/>
        </dgm:presLayoutVars>
      </dgm:prSet>
      <dgm:spPr/>
    </dgm:pt>
    <dgm:pt modelId="{A283E721-B6A6-43A5-8D51-7FFEB6204BAC}" type="pres">
      <dgm:prSet presAssocID="{0E4C2696-A90D-4397-AD43-87984D53897B}" presName="parTxOnly" presStyleLbl="node1" presStyleIdx="0" presStyleCnt="7">
        <dgm:presLayoutVars>
          <dgm:chMax val="0"/>
          <dgm:chPref val="0"/>
          <dgm:bulletEnabled val="1"/>
        </dgm:presLayoutVars>
      </dgm:prSet>
      <dgm:spPr/>
      <dgm:t>
        <a:bodyPr/>
        <a:lstStyle/>
        <a:p>
          <a:endParaRPr lang="en-US"/>
        </a:p>
      </dgm:t>
    </dgm:pt>
    <dgm:pt modelId="{F2CF5C97-D7F7-495E-9167-CAD7A010B4D8}" type="pres">
      <dgm:prSet presAssocID="{1C5255A7-87EF-408F-8CEF-713B2FAC887B}" presName="parTxOnlySpace" presStyleCnt="0"/>
      <dgm:spPr/>
    </dgm:pt>
    <dgm:pt modelId="{1A9FCE66-37D8-4BCB-812E-9AE95C957A9A}" type="pres">
      <dgm:prSet presAssocID="{833D399E-284E-4CE5-BC9E-099333670174}" presName="parTxOnly" presStyleLbl="node1" presStyleIdx="1" presStyleCnt="7">
        <dgm:presLayoutVars>
          <dgm:chMax val="0"/>
          <dgm:chPref val="0"/>
          <dgm:bulletEnabled val="1"/>
        </dgm:presLayoutVars>
      </dgm:prSet>
      <dgm:spPr/>
      <dgm:t>
        <a:bodyPr/>
        <a:lstStyle/>
        <a:p>
          <a:endParaRPr lang="en-US"/>
        </a:p>
      </dgm:t>
    </dgm:pt>
    <dgm:pt modelId="{574A07D0-C2E6-4A28-8CE3-2F9B9959DC79}" type="pres">
      <dgm:prSet presAssocID="{0A8F2A44-E090-43C1-9EC7-57FF522122F9}" presName="parTxOnlySpace" presStyleCnt="0"/>
      <dgm:spPr/>
    </dgm:pt>
    <dgm:pt modelId="{DEA6282E-2571-4E73-83EC-5EF4ED555842}" type="pres">
      <dgm:prSet presAssocID="{65C41366-062F-46A4-B940-4B8C79901B37}" presName="parTxOnly" presStyleLbl="node1" presStyleIdx="2" presStyleCnt="7">
        <dgm:presLayoutVars>
          <dgm:chMax val="0"/>
          <dgm:chPref val="0"/>
          <dgm:bulletEnabled val="1"/>
        </dgm:presLayoutVars>
      </dgm:prSet>
      <dgm:spPr/>
      <dgm:t>
        <a:bodyPr/>
        <a:lstStyle/>
        <a:p>
          <a:endParaRPr lang="en-US"/>
        </a:p>
      </dgm:t>
    </dgm:pt>
    <dgm:pt modelId="{DACD1355-21D5-484E-BD52-AC44F5CBD4DE}" type="pres">
      <dgm:prSet presAssocID="{0F81DF81-9C66-415D-BAA2-D4AEECE5DD97}" presName="parTxOnlySpace" presStyleCnt="0"/>
      <dgm:spPr/>
    </dgm:pt>
    <dgm:pt modelId="{35CAA220-C17D-431F-9C2C-D612639A58C2}" type="pres">
      <dgm:prSet presAssocID="{34A07BBD-FA31-42B5-9C43-7CDF5C9CA6D5}" presName="parTxOnly" presStyleLbl="node1" presStyleIdx="3" presStyleCnt="7">
        <dgm:presLayoutVars>
          <dgm:chMax val="0"/>
          <dgm:chPref val="0"/>
          <dgm:bulletEnabled val="1"/>
        </dgm:presLayoutVars>
      </dgm:prSet>
      <dgm:spPr/>
      <dgm:t>
        <a:bodyPr/>
        <a:lstStyle/>
        <a:p>
          <a:endParaRPr lang="en-US"/>
        </a:p>
      </dgm:t>
    </dgm:pt>
    <dgm:pt modelId="{E7808774-E77F-4F76-B69E-433B588539EC}" type="pres">
      <dgm:prSet presAssocID="{AED302DA-EEDE-41BF-9022-910F0EE3B7A9}" presName="parTxOnlySpace" presStyleCnt="0"/>
      <dgm:spPr/>
    </dgm:pt>
    <dgm:pt modelId="{D56A5074-E2F2-4C14-BA2D-7415B96C7217}" type="pres">
      <dgm:prSet presAssocID="{5DF37904-6576-4363-9001-2299F8C541E7}" presName="parTxOnly" presStyleLbl="node1" presStyleIdx="4" presStyleCnt="7">
        <dgm:presLayoutVars>
          <dgm:chMax val="0"/>
          <dgm:chPref val="0"/>
          <dgm:bulletEnabled val="1"/>
        </dgm:presLayoutVars>
      </dgm:prSet>
      <dgm:spPr/>
      <dgm:t>
        <a:bodyPr/>
        <a:lstStyle/>
        <a:p>
          <a:endParaRPr lang="en-US"/>
        </a:p>
      </dgm:t>
    </dgm:pt>
    <dgm:pt modelId="{1FFAE62F-ECCB-4CBE-B9F7-DF44B7F2849B}" type="pres">
      <dgm:prSet presAssocID="{3CB14BBB-1319-4554-91C1-3773ED4E07BA}" presName="parTxOnlySpace" presStyleCnt="0"/>
      <dgm:spPr/>
    </dgm:pt>
    <dgm:pt modelId="{92783F44-561C-4F6A-8699-9EE1D157DE05}" type="pres">
      <dgm:prSet presAssocID="{DC34299B-55ED-45E3-AA3E-9E8C1C9A5F4F}" presName="parTxOnly" presStyleLbl="node1" presStyleIdx="5" presStyleCnt="7">
        <dgm:presLayoutVars>
          <dgm:chMax val="0"/>
          <dgm:chPref val="0"/>
          <dgm:bulletEnabled val="1"/>
        </dgm:presLayoutVars>
      </dgm:prSet>
      <dgm:spPr/>
      <dgm:t>
        <a:bodyPr/>
        <a:lstStyle/>
        <a:p>
          <a:endParaRPr lang="en-US"/>
        </a:p>
      </dgm:t>
    </dgm:pt>
    <dgm:pt modelId="{E79E83A9-6AA8-45B8-8E67-E376D15E53E4}" type="pres">
      <dgm:prSet presAssocID="{FAD1358F-E03F-4DDD-83FA-9BD834ED8B8A}" presName="parTxOnlySpace" presStyleCnt="0"/>
      <dgm:spPr/>
    </dgm:pt>
    <dgm:pt modelId="{C3CAC2B0-E42F-477A-89CE-3ECF54A2639C}" type="pres">
      <dgm:prSet presAssocID="{20C4D105-03EB-47C2-BA45-69AE4A8B3D9B}" presName="parTxOnly" presStyleLbl="node1" presStyleIdx="6" presStyleCnt="7">
        <dgm:presLayoutVars>
          <dgm:chMax val="0"/>
          <dgm:chPref val="0"/>
          <dgm:bulletEnabled val="1"/>
        </dgm:presLayoutVars>
      </dgm:prSet>
      <dgm:spPr/>
      <dgm:t>
        <a:bodyPr/>
        <a:lstStyle/>
        <a:p>
          <a:endParaRPr lang="en-US"/>
        </a:p>
      </dgm:t>
    </dgm:pt>
  </dgm:ptLst>
  <dgm:cxnLst>
    <dgm:cxn modelId="{5B3CBF8F-1FC8-4A34-8485-AAC27C98B5A7}" srcId="{66F4949F-A812-47A0-B230-C4ACF2424BDA}" destId="{0E4C2696-A90D-4397-AD43-87984D53897B}" srcOrd="0" destOrd="0" parTransId="{A8D018CE-FA0E-4A83-B9A0-686C61651C67}" sibTransId="{1C5255A7-87EF-408F-8CEF-713B2FAC887B}"/>
    <dgm:cxn modelId="{EE6DBB53-6E45-48F1-8C42-3BBB3C89F18B}" srcId="{66F4949F-A812-47A0-B230-C4ACF2424BDA}" destId="{65C41366-062F-46A4-B940-4B8C79901B37}" srcOrd="2" destOrd="0" parTransId="{D93FE92D-5442-4530-92DB-4FBD81833D53}" sibTransId="{0F81DF81-9C66-415D-BAA2-D4AEECE5DD97}"/>
    <dgm:cxn modelId="{BCBBA946-6731-4E0C-8B66-140116D99A55}" srcId="{66F4949F-A812-47A0-B230-C4ACF2424BDA}" destId="{5DF37904-6576-4363-9001-2299F8C541E7}" srcOrd="4" destOrd="0" parTransId="{25D3A0FE-3563-4D42-8A5C-390136F843B2}" sibTransId="{3CB14BBB-1319-4554-91C1-3773ED4E07BA}"/>
    <dgm:cxn modelId="{9FACE89D-DB5B-4C5A-966A-64CB7F4DA1CF}" type="presOf" srcId="{0E4C2696-A90D-4397-AD43-87984D53897B}" destId="{A283E721-B6A6-43A5-8D51-7FFEB6204BAC}" srcOrd="0" destOrd="0" presId="urn:microsoft.com/office/officeart/2005/8/layout/chevron1"/>
    <dgm:cxn modelId="{AAE1399C-AE20-49F7-956F-B633CC1B2C5B}" type="presOf" srcId="{5DF37904-6576-4363-9001-2299F8C541E7}" destId="{D56A5074-E2F2-4C14-BA2D-7415B96C7217}" srcOrd="0" destOrd="0" presId="urn:microsoft.com/office/officeart/2005/8/layout/chevron1"/>
    <dgm:cxn modelId="{49252A67-7F94-4BC8-8CD3-DE0238097249}" type="presOf" srcId="{66F4949F-A812-47A0-B230-C4ACF2424BDA}" destId="{A47B00C0-0FCE-4497-B17A-53E3FAB989C3}" srcOrd="0" destOrd="0" presId="urn:microsoft.com/office/officeart/2005/8/layout/chevron1"/>
    <dgm:cxn modelId="{961C51EB-639B-4D49-9939-AD3E039D82E4}" srcId="{66F4949F-A812-47A0-B230-C4ACF2424BDA}" destId="{34A07BBD-FA31-42B5-9C43-7CDF5C9CA6D5}" srcOrd="3" destOrd="0" parTransId="{0A5CE59E-3758-4CB0-9217-07E32473C46C}" sibTransId="{AED302DA-EEDE-41BF-9022-910F0EE3B7A9}"/>
    <dgm:cxn modelId="{1C183526-37CB-4D22-B99C-1E67425E6E93}" type="presOf" srcId="{34A07BBD-FA31-42B5-9C43-7CDF5C9CA6D5}" destId="{35CAA220-C17D-431F-9C2C-D612639A58C2}" srcOrd="0" destOrd="0" presId="urn:microsoft.com/office/officeart/2005/8/layout/chevron1"/>
    <dgm:cxn modelId="{F0BEC875-2475-427C-9DE7-695ACABB5003}" srcId="{66F4949F-A812-47A0-B230-C4ACF2424BDA}" destId="{DC34299B-55ED-45E3-AA3E-9E8C1C9A5F4F}" srcOrd="5" destOrd="0" parTransId="{AB690459-86AD-4ACA-B5C5-3A3ECFEB32DF}" sibTransId="{FAD1358F-E03F-4DDD-83FA-9BD834ED8B8A}"/>
    <dgm:cxn modelId="{88BC331D-069A-4B9E-A10C-29BDA2DAA3FB}" type="presOf" srcId="{20C4D105-03EB-47C2-BA45-69AE4A8B3D9B}" destId="{C3CAC2B0-E42F-477A-89CE-3ECF54A2639C}" srcOrd="0" destOrd="0" presId="urn:microsoft.com/office/officeart/2005/8/layout/chevron1"/>
    <dgm:cxn modelId="{F498B105-B26F-4CFF-8B26-79F14D5D9D6A}" srcId="{66F4949F-A812-47A0-B230-C4ACF2424BDA}" destId="{20C4D105-03EB-47C2-BA45-69AE4A8B3D9B}" srcOrd="6" destOrd="0" parTransId="{C3E1C0BB-99CC-42CA-B9A4-1635A0969C27}" sibTransId="{5F77FEA0-9CD1-41AD-B546-B92C54C2714E}"/>
    <dgm:cxn modelId="{CBC32659-E65E-4B9A-9438-439CF96EC03B}" type="presOf" srcId="{65C41366-062F-46A4-B940-4B8C79901B37}" destId="{DEA6282E-2571-4E73-83EC-5EF4ED555842}" srcOrd="0" destOrd="0" presId="urn:microsoft.com/office/officeart/2005/8/layout/chevron1"/>
    <dgm:cxn modelId="{AC1436C5-10AD-4B98-8B34-A90ECF757C43}" type="presOf" srcId="{DC34299B-55ED-45E3-AA3E-9E8C1C9A5F4F}" destId="{92783F44-561C-4F6A-8699-9EE1D157DE05}" srcOrd="0" destOrd="0" presId="urn:microsoft.com/office/officeart/2005/8/layout/chevron1"/>
    <dgm:cxn modelId="{0EE69E6C-2CE7-45CF-AACC-6E50C3B5C0FB}" type="presOf" srcId="{833D399E-284E-4CE5-BC9E-099333670174}" destId="{1A9FCE66-37D8-4BCB-812E-9AE95C957A9A}" srcOrd="0" destOrd="0" presId="urn:microsoft.com/office/officeart/2005/8/layout/chevron1"/>
    <dgm:cxn modelId="{1FCD6C49-3996-4620-9906-A06B5FB3748C}" srcId="{66F4949F-A812-47A0-B230-C4ACF2424BDA}" destId="{833D399E-284E-4CE5-BC9E-099333670174}" srcOrd="1" destOrd="0" parTransId="{408331C0-057E-46BD-89C9-36BE6523154E}" sibTransId="{0A8F2A44-E090-43C1-9EC7-57FF522122F9}"/>
    <dgm:cxn modelId="{0B6BADFC-4C4F-4DDD-A31B-145AE49D8910}" type="presParOf" srcId="{A47B00C0-0FCE-4497-B17A-53E3FAB989C3}" destId="{A283E721-B6A6-43A5-8D51-7FFEB6204BAC}" srcOrd="0" destOrd="0" presId="urn:microsoft.com/office/officeart/2005/8/layout/chevron1"/>
    <dgm:cxn modelId="{FCCE1BC1-7D5F-46E0-8355-BD01C5D60F9E}" type="presParOf" srcId="{A47B00C0-0FCE-4497-B17A-53E3FAB989C3}" destId="{F2CF5C97-D7F7-495E-9167-CAD7A010B4D8}" srcOrd="1" destOrd="0" presId="urn:microsoft.com/office/officeart/2005/8/layout/chevron1"/>
    <dgm:cxn modelId="{6DB75BCF-8F96-476D-83B2-355EF20E0731}" type="presParOf" srcId="{A47B00C0-0FCE-4497-B17A-53E3FAB989C3}" destId="{1A9FCE66-37D8-4BCB-812E-9AE95C957A9A}" srcOrd="2" destOrd="0" presId="urn:microsoft.com/office/officeart/2005/8/layout/chevron1"/>
    <dgm:cxn modelId="{F986A8C6-1619-4385-AD2D-58647604DD27}" type="presParOf" srcId="{A47B00C0-0FCE-4497-B17A-53E3FAB989C3}" destId="{574A07D0-C2E6-4A28-8CE3-2F9B9959DC79}" srcOrd="3" destOrd="0" presId="urn:microsoft.com/office/officeart/2005/8/layout/chevron1"/>
    <dgm:cxn modelId="{13DB8BCE-C48E-449B-A3D9-9DB1308621A5}" type="presParOf" srcId="{A47B00C0-0FCE-4497-B17A-53E3FAB989C3}" destId="{DEA6282E-2571-4E73-83EC-5EF4ED555842}" srcOrd="4" destOrd="0" presId="urn:microsoft.com/office/officeart/2005/8/layout/chevron1"/>
    <dgm:cxn modelId="{7B2EEE5F-1195-4DBD-9E49-5A1E18514019}" type="presParOf" srcId="{A47B00C0-0FCE-4497-B17A-53E3FAB989C3}" destId="{DACD1355-21D5-484E-BD52-AC44F5CBD4DE}" srcOrd="5" destOrd="0" presId="urn:microsoft.com/office/officeart/2005/8/layout/chevron1"/>
    <dgm:cxn modelId="{4389D04A-CF48-49F2-B602-D577AD774469}" type="presParOf" srcId="{A47B00C0-0FCE-4497-B17A-53E3FAB989C3}" destId="{35CAA220-C17D-431F-9C2C-D612639A58C2}" srcOrd="6" destOrd="0" presId="urn:microsoft.com/office/officeart/2005/8/layout/chevron1"/>
    <dgm:cxn modelId="{0E7C998E-078E-4F32-A3D5-D77F00C8B1A0}" type="presParOf" srcId="{A47B00C0-0FCE-4497-B17A-53E3FAB989C3}" destId="{E7808774-E77F-4F76-B69E-433B588539EC}" srcOrd="7" destOrd="0" presId="urn:microsoft.com/office/officeart/2005/8/layout/chevron1"/>
    <dgm:cxn modelId="{2733DD04-4158-4000-BEF8-14E1F7D7A0BD}" type="presParOf" srcId="{A47B00C0-0FCE-4497-B17A-53E3FAB989C3}" destId="{D56A5074-E2F2-4C14-BA2D-7415B96C7217}" srcOrd="8" destOrd="0" presId="urn:microsoft.com/office/officeart/2005/8/layout/chevron1"/>
    <dgm:cxn modelId="{A03E6B05-0717-4F99-9885-CA53CCBAEE58}" type="presParOf" srcId="{A47B00C0-0FCE-4497-B17A-53E3FAB989C3}" destId="{1FFAE62F-ECCB-4CBE-B9F7-DF44B7F2849B}" srcOrd="9" destOrd="0" presId="urn:microsoft.com/office/officeart/2005/8/layout/chevron1"/>
    <dgm:cxn modelId="{673625F3-8D07-4281-8B91-1A8E6102EE66}" type="presParOf" srcId="{A47B00C0-0FCE-4497-B17A-53E3FAB989C3}" destId="{92783F44-561C-4F6A-8699-9EE1D157DE05}" srcOrd="10" destOrd="0" presId="urn:microsoft.com/office/officeart/2005/8/layout/chevron1"/>
    <dgm:cxn modelId="{8670FBCE-1798-49AF-8266-7285403C4808}" type="presParOf" srcId="{A47B00C0-0FCE-4497-B17A-53E3FAB989C3}" destId="{E79E83A9-6AA8-45B8-8E67-E376D15E53E4}" srcOrd="11" destOrd="0" presId="urn:microsoft.com/office/officeart/2005/8/layout/chevron1"/>
    <dgm:cxn modelId="{2D655C4B-450F-492C-8778-BC981DEE23CE}" type="presParOf" srcId="{A47B00C0-0FCE-4497-B17A-53E3FAB989C3}" destId="{C3CAC2B0-E42F-477A-89CE-3ECF54A2639C}" srcOrd="12"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66F4949F-A812-47A0-B230-C4ACF2424BDA}" type="doc">
      <dgm:prSet loTypeId="urn:microsoft.com/office/officeart/2005/8/layout/chevron1" loCatId="process" qsTypeId="urn:microsoft.com/office/officeart/2005/8/quickstyle/simple1" qsCatId="simple" csTypeId="urn:microsoft.com/office/officeart/2005/8/colors/accent1_2" csCatId="accent1" phldr="1"/>
      <dgm:spPr/>
    </dgm:pt>
    <dgm:pt modelId="{0E4C2696-A90D-4397-AD43-87984D53897B}">
      <dgm:prSet phldrT="[Text]"/>
      <dgm:spPr>
        <a:solidFill>
          <a:srgbClr val="FF0000"/>
        </a:solidFill>
        <a:ln>
          <a:solidFill>
            <a:srgbClr val="FF0000"/>
          </a:solidFill>
        </a:ln>
      </dgm:spPr>
      <dgm:t>
        <a:bodyPr/>
        <a:lstStyle/>
        <a:p>
          <a:r>
            <a:rPr lang="en-US" dirty="0" smtClean="0"/>
            <a:t>Step 1</a:t>
          </a:r>
          <a:endParaRPr lang="en-US" dirty="0"/>
        </a:p>
      </dgm:t>
    </dgm:pt>
    <dgm:pt modelId="{A8D018CE-FA0E-4A83-B9A0-686C61651C67}" type="parTrans" cxnId="{5B3CBF8F-1FC8-4A34-8485-AAC27C98B5A7}">
      <dgm:prSet/>
      <dgm:spPr/>
      <dgm:t>
        <a:bodyPr/>
        <a:lstStyle/>
        <a:p>
          <a:endParaRPr lang="en-US"/>
        </a:p>
      </dgm:t>
    </dgm:pt>
    <dgm:pt modelId="{1C5255A7-87EF-408F-8CEF-713B2FAC887B}" type="sibTrans" cxnId="{5B3CBF8F-1FC8-4A34-8485-AAC27C98B5A7}">
      <dgm:prSet/>
      <dgm:spPr/>
      <dgm:t>
        <a:bodyPr/>
        <a:lstStyle/>
        <a:p>
          <a:endParaRPr lang="en-US"/>
        </a:p>
      </dgm:t>
    </dgm:pt>
    <dgm:pt modelId="{833D399E-284E-4CE5-BC9E-099333670174}">
      <dgm:prSet phldrT="[Text]"/>
      <dgm:spPr>
        <a:solidFill>
          <a:srgbClr val="FF0000"/>
        </a:solidFill>
        <a:ln>
          <a:solidFill>
            <a:srgbClr val="FF0000"/>
          </a:solidFill>
        </a:ln>
      </dgm:spPr>
      <dgm:t>
        <a:bodyPr/>
        <a:lstStyle/>
        <a:p>
          <a:r>
            <a:rPr lang="en-US" dirty="0" smtClean="0"/>
            <a:t>Step 2</a:t>
          </a:r>
          <a:endParaRPr lang="en-US" dirty="0"/>
        </a:p>
      </dgm:t>
    </dgm:pt>
    <dgm:pt modelId="{408331C0-057E-46BD-89C9-36BE6523154E}" type="parTrans" cxnId="{1FCD6C49-3996-4620-9906-A06B5FB3748C}">
      <dgm:prSet/>
      <dgm:spPr/>
      <dgm:t>
        <a:bodyPr/>
        <a:lstStyle/>
        <a:p>
          <a:endParaRPr lang="en-US"/>
        </a:p>
      </dgm:t>
    </dgm:pt>
    <dgm:pt modelId="{0A8F2A44-E090-43C1-9EC7-57FF522122F9}" type="sibTrans" cxnId="{1FCD6C49-3996-4620-9906-A06B5FB3748C}">
      <dgm:prSet/>
      <dgm:spPr/>
      <dgm:t>
        <a:bodyPr/>
        <a:lstStyle/>
        <a:p>
          <a:endParaRPr lang="en-US"/>
        </a:p>
      </dgm:t>
    </dgm:pt>
    <dgm:pt modelId="{65C41366-062F-46A4-B940-4B8C79901B37}">
      <dgm:prSet phldrT="[Text]"/>
      <dgm:spPr>
        <a:solidFill>
          <a:srgbClr val="FF0000"/>
        </a:solidFill>
        <a:ln>
          <a:solidFill>
            <a:srgbClr val="FF0000"/>
          </a:solidFill>
        </a:ln>
      </dgm:spPr>
      <dgm:t>
        <a:bodyPr/>
        <a:lstStyle/>
        <a:p>
          <a:r>
            <a:rPr lang="en-US" dirty="0" smtClean="0"/>
            <a:t>Step 3</a:t>
          </a:r>
          <a:endParaRPr lang="en-US" dirty="0"/>
        </a:p>
      </dgm:t>
    </dgm:pt>
    <dgm:pt modelId="{D93FE92D-5442-4530-92DB-4FBD81833D53}" type="parTrans" cxnId="{EE6DBB53-6E45-48F1-8C42-3BBB3C89F18B}">
      <dgm:prSet/>
      <dgm:spPr/>
      <dgm:t>
        <a:bodyPr/>
        <a:lstStyle/>
        <a:p>
          <a:endParaRPr lang="en-US"/>
        </a:p>
      </dgm:t>
    </dgm:pt>
    <dgm:pt modelId="{0F81DF81-9C66-415D-BAA2-D4AEECE5DD97}" type="sibTrans" cxnId="{EE6DBB53-6E45-48F1-8C42-3BBB3C89F18B}">
      <dgm:prSet/>
      <dgm:spPr/>
      <dgm:t>
        <a:bodyPr/>
        <a:lstStyle/>
        <a:p>
          <a:endParaRPr lang="en-US"/>
        </a:p>
      </dgm:t>
    </dgm:pt>
    <dgm:pt modelId="{34A07BBD-FA31-42B5-9C43-7CDF5C9CA6D5}">
      <dgm:prSet/>
      <dgm:spPr>
        <a:solidFill>
          <a:srgbClr val="FF0000"/>
        </a:solidFill>
        <a:ln>
          <a:solidFill>
            <a:srgbClr val="FF0000"/>
          </a:solidFill>
        </a:ln>
      </dgm:spPr>
      <dgm:t>
        <a:bodyPr/>
        <a:lstStyle/>
        <a:p>
          <a:r>
            <a:rPr lang="en-US" dirty="0" smtClean="0"/>
            <a:t>Step 4</a:t>
          </a:r>
          <a:endParaRPr lang="en-US" dirty="0"/>
        </a:p>
      </dgm:t>
    </dgm:pt>
    <dgm:pt modelId="{0A5CE59E-3758-4CB0-9217-07E32473C46C}" type="parTrans" cxnId="{961C51EB-639B-4D49-9939-AD3E039D82E4}">
      <dgm:prSet/>
      <dgm:spPr/>
      <dgm:t>
        <a:bodyPr/>
        <a:lstStyle/>
        <a:p>
          <a:endParaRPr lang="en-US"/>
        </a:p>
      </dgm:t>
    </dgm:pt>
    <dgm:pt modelId="{AED302DA-EEDE-41BF-9022-910F0EE3B7A9}" type="sibTrans" cxnId="{961C51EB-639B-4D49-9939-AD3E039D82E4}">
      <dgm:prSet/>
      <dgm:spPr/>
      <dgm:t>
        <a:bodyPr/>
        <a:lstStyle/>
        <a:p>
          <a:endParaRPr lang="en-US"/>
        </a:p>
      </dgm:t>
    </dgm:pt>
    <dgm:pt modelId="{5DF37904-6576-4363-9001-2299F8C541E7}">
      <dgm:prSet/>
      <dgm:spPr>
        <a:solidFill>
          <a:srgbClr val="FF0000"/>
        </a:solidFill>
        <a:ln>
          <a:solidFill>
            <a:srgbClr val="FF0000"/>
          </a:solidFill>
        </a:ln>
      </dgm:spPr>
      <dgm:t>
        <a:bodyPr/>
        <a:lstStyle/>
        <a:p>
          <a:r>
            <a:rPr lang="en-US" dirty="0" smtClean="0"/>
            <a:t>Step 5</a:t>
          </a:r>
          <a:endParaRPr lang="en-US" dirty="0"/>
        </a:p>
      </dgm:t>
    </dgm:pt>
    <dgm:pt modelId="{25D3A0FE-3563-4D42-8A5C-390136F843B2}" type="parTrans" cxnId="{BCBBA946-6731-4E0C-8B66-140116D99A55}">
      <dgm:prSet/>
      <dgm:spPr/>
      <dgm:t>
        <a:bodyPr/>
        <a:lstStyle/>
        <a:p>
          <a:endParaRPr lang="en-US"/>
        </a:p>
      </dgm:t>
    </dgm:pt>
    <dgm:pt modelId="{3CB14BBB-1319-4554-91C1-3773ED4E07BA}" type="sibTrans" cxnId="{BCBBA946-6731-4E0C-8B66-140116D99A55}">
      <dgm:prSet/>
      <dgm:spPr/>
      <dgm:t>
        <a:bodyPr/>
        <a:lstStyle/>
        <a:p>
          <a:endParaRPr lang="en-US"/>
        </a:p>
      </dgm:t>
    </dgm:pt>
    <dgm:pt modelId="{DC34299B-55ED-45E3-AA3E-9E8C1C9A5F4F}">
      <dgm:prSet/>
      <dgm:spPr/>
      <dgm:t>
        <a:bodyPr/>
        <a:lstStyle/>
        <a:p>
          <a:r>
            <a:rPr lang="en-US" dirty="0" smtClean="0"/>
            <a:t>Step 6</a:t>
          </a:r>
          <a:endParaRPr lang="en-US" dirty="0"/>
        </a:p>
      </dgm:t>
    </dgm:pt>
    <dgm:pt modelId="{AB690459-86AD-4ACA-B5C5-3A3ECFEB32DF}" type="parTrans" cxnId="{F0BEC875-2475-427C-9DE7-695ACABB5003}">
      <dgm:prSet/>
      <dgm:spPr/>
      <dgm:t>
        <a:bodyPr/>
        <a:lstStyle/>
        <a:p>
          <a:endParaRPr lang="en-US"/>
        </a:p>
      </dgm:t>
    </dgm:pt>
    <dgm:pt modelId="{FAD1358F-E03F-4DDD-83FA-9BD834ED8B8A}" type="sibTrans" cxnId="{F0BEC875-2475-427C-9DE7-695ACABB5003}">
      <dgm:prSet/>
      <dgm:spPr/>
      <dgm:t>
        <a:bodyPr/>
        <a:lstStyle/>
        <a:p>
          <a:endParaRPr lang="en-US"/>
        </a:p>
      </dgm:t>
    </dgm:pt>
    <dgm:pt modelId="{20C4D105-03EB-47C2-BA45-69AE4A8B3D9B}">
      <dgm:prSet/>
      <dgm:spPr/>
      <dgm:t>
        <a:bodyPr/>
        <a:lstStyle/>
        <a:p>
          <a:r>
            <a:rPr lang="en-US" dirty="0" smtClean="0"/>
            <a:t>Step 7</a:t>
          </a:r>
          <a:endParaRPr lang="en-US" dirty="0"/>
        </a:p>
      </dgm:t>
    </dgm:pt>
    <dgm:pt modelId="{C3E1C0BB-99CC-42CA-B9A4-1635A0969C27}" type="parTrans" cxnId="{F498B105-B26F-4CFF-8B26-79F14D5D9D6A}">
      <dgm:prSet/>
      <dgm:spPr/>
      <dgm:t>
        <a:bodyPr/>
        <a:lstStyle/>
        <a:p>
          <a:endParaRPr lang="en-US"/>
        </a:p>
      </dgm:t>
    </dgm:pt>
    <dgm:pt modelId="{5F77FEA0-9CD1-41AD-B546-B92C54C2714E}" type="sibTrans" cxnId="{F498B105-B26F-4CFF-8B26-79F14D5D9D6A}">
      <dgm:prSet/>
      <dgm:spPr/>
      <dgm:t>
        <a:bodyPr/>
        <a:lstStyle/>
        <a:p>
          <a:endParaRPr lang="en-US"/>
        </a:p>
      </dgm:t>
    </dgm:pt>
    <dgm:pt modelId="{A47B00C0-0FCE-4497-B17A-53E3FAB989C3}" type="pres">
      <dgm:prSet presAssocID="{66F4949F-A812-47A0-B230-C4ACF2424BDA}" presName="Name0" presStyleCnt="0">
        <dgm:presLayoutVars>
          <dgm:dir/>
          <dgm:animLvl val="lvl"/>
          <dgm:resizeHandles val="exact"/>
        </dgm:presLayoutVars>
      </dgm:prSet>
      <dgm:spPr/>
    </dgm:pt>
    <dgm:pt modelId="{A283E721-B6A6-43A5-8D51-7FFEB6204BAC}" type="pres">
      <dgm:prSet presAssocID="{0E4C2696-A90D-4397-AD43-87984D53897B}" presName="parTxOnly" presStyleLbl="node1" presStyleIdx="0" presStyleCnt="7">
        <dgm:presLayoutVars>
          <dgm:chMax val="0"/>
          <dgm:chPref val="0"/>
          <dgm:bulletEnabled val="1"/>
        </dgm:presLayoutVars>
      </dgm:prSet>
      <dgm:spPr/>
      <dgm:t>
        <a:bodyPr/>
        <a:lstStyle/>
        <a:p>
          <a:endParaRPr lang="en-US"/>
        </a:p>
      </dgm:t>
    </dgm:pt>
    <dgm:pt modelId="{F2CF5C97-D7F7-495E-9167-CAD7A010B4D8}" type="pres">
      <dgm:prSet presAssocID="{1C5255A7-87EF-408F-8CEF-713B2FAC887B}" presName="parTxOnlySpace" presStyleCnt="0"/>
      <dgm:spPr/>
    </dgm:pt>
    <dgm:pt modelId="{1A9FCE66-37D8-4BCB-812E-9AE95C957A9A}" type="pres">
      <dgm:prSet presAssocID="{833D399E-284E-4CE5-BC9E-099333670174}" presName="parTxOnly" presStyleLbl="node1" presStyleIdx="1" presStyleCnt="7">
        <dgm:presLayoutVars>
          <dgm:chMax val="0"/>
          <dgm:chPref val="0"/>
          <dgm:bulletEnabled val="1"/>
        </dgm:presLayoutVars>
      </dgm:prSet>
      <dgm:spPr/>
      <dgm:t>
        <a:bodyPr/>
        <a:lstStyle/>
        <a:p>
          <a:endParaRPr lang="en-US"/>
        </a:p>
      </dgm:t>
    </dgm:pt>
    <dgm:pt modelId="{574A07D0-C2E6-4A28-8CE3-2F9B9959DC79}" type="pres">
      <dgm:prSet presAssocID="{0A8F2A44-E090-43C1-9EC7-57FF522122F9}" presName="parTxOnlySpace" presStyleCnt="0"/>
      <dgm:spPr/>
    </dgm:pt>
    <dgm:pt modelId="{DEA6282E-2571-4E73-83EC-5EF4ED555842}" type="pres">
      <dgm:prSet presAssocID="{65C41366-062F-46A4-B940-4B8C79901B37}" presName="parTxOnly" presStyleLbl="node1" presStyleIdx="2" presStyleCnt="7">
        <dgm:presLayoutVars>
          <dgm:chMax val="0"/>
          <dgm:chPref val="0"/>
          <dgm:bulletEnabled val="1"/>
        </dgm:presLayoutVars>
      </dgm:prSet>
      <dgm:spPr/>
      <dgm:t>
        <a:bodyPr/>
        <a:lstStyle/>
        <a:p>
          <a:endParaRPr lang="en-US"/>
        </a:p>
      </dgm:t>
    </dgm:pt>
    <dgm:pt modelId="{DACD1355-21D5-484E-BD52-AC44F5CBD4DE}" type="pres">
      <dgm:prSet presAssocID="{0F81DF81-9C66-415D-BAA2-D4AEECE5DD97}" presName="parTxOnlySpace" presStyleCnt="0"/>
      <dgm:spPr/>
    </dgm:pt>
    <dgm:pt modelId="{35CAA220-C17D-431F-9C2C-D612639A58C2}" type="pres">
      <dgm:prSet presAssocID="{34A07BBD-FA31-42B5-9C43-7CDF5C9CA6D5}" presName="parTxOnly" presStyleLbl="node1" presStyleIdx="3" presStyleCnt="7">
        <dgm:presLayoutVars>
          <dgm:chMax val="0"/>
          <dgm:chPref val="0"/>
          <dgm:bulletEnabled val="1"/>
        </dgm:presLayoutVars>
      </dgm:prSet>
      <dgm:spPr/>
      <dgm:t>
        <a:bodyPr/>
        <a:lstStyle/>
        <a:p>
          <a:endParaRPr lang="en-US"/>
        </a:p>
      </dgm:t>
    </dgm:pt>
    <dgm:pt modelId="{E7808774-E77F-4F76-B69E-433B588539EC}" type="pres">
      <dgm:prSet presAssocID="{AED302DA-EEDE-41BF-9022-910F0EE3B7A9}" presName="parTxOnlySpace" presStyleCnt="0"/>
      <dgm:spPr/>
    </dgm:pt>
    <dgm:pt modelId="{D56A5074-E2F2-4C14-BA2D-7415B96C7217}" type="pres">
      <dgm:prSet presAssocID="{5DF37904-6576-4363-9001-2299F8C541E7}" presName="parTxOnly" presStyleLbl="node1" presStyleIdx="4" presStyleCnt="7">
        <dgm:presLayoutVars>
          <dgm:chMax val="0"/>
          <dgm:chPref val="0"/>
          <dgm:bulletEnabled val="1"/>
        </dgm:presLayoutVars>
      </dgm:prSet>
      <dgm:spPr/>
      <dgm:t>
        <a:bodyPr/>
        <a:lstStyle/>
        <a:p>
          <a:endParaRPr lang="en-US"/>
        </a:p>
      </dgm:t>
    </dgm:pt>
    <dgm:pt modelId="{1FFAE62F-ECCB-4CBE-B9F7-DF44B7F2849B}" type="pres">
      <dgm:prSet presAssocID="{3CB14BBB-1319-4554-91C1-3773ED4E07BA}" presName="parTxOnlySpace" presStyleCnt="0"/>
      <dgm:spPr/>
    </dgm:pt>
    <dgm:pt modelId="{92783F44-561C-4F6A-8699-9EE1D157DE05}" type="pres">
      <dgm:prSet presAssocID="{DC34299B-55ED-45E3-AA3E-9E8C1C9A5F4F}" presName="parTxOnly" presStyleLbl="node1" presStyleIdx="5" presStyleCnt="7">
        <dgm:presLayoutVars>
          <dgm:chMax val="0"/>
          <dgm:chPref val="0"/>
          <dgm:bulletEnabled val="1"/>
        </dgm:presLayoutVars>
      </dgm:prSet>
      <dgm:spPr/>
      <dgm:t>
        <a:bodyPr/>
        <a:lstStyle/>
        <a:p>
          <a:endParaRPr lang="en-US"/>
        </a:p>
      </dgm:t>
    </dgm:pt>
    <dgm:pt modelId="{E79E83A9-6AA8-45B8-8E67-E376D15E53E4}" type="pres">
      <dgm:prSet presAssocID="{FAD1358F-E03F-4DDD-83FA-9BD834ED8B8A}" presName="parTxOnlySpace" presStyleCnt="0"/>
      <dgm:spPr/>
    </dgm:pt>
    <dgm:pt modelId="{C3CAC2B0-E42F-477A-89CE-3ECF54A2639C}" type="pres">
      <dgm:prSet presAssocID="{20C4D105-03EB-47C2-BA45-69AE4A8B3D9B}" presName="parTxOnly" presStyleLbl="node1" presStyleIdx="6" presStyleCnt="7">
        <dgm:presLayoutVars>
          <dgm:chMax val="0"/>
          <dgm:chPref val="0"/>
          <dgm:bulletEnabled val="1"/>
        </dgm:presLayoutVars>
      </dgm:prSet>
      <dgm:spPr/>
      <dgm:t>
        <a:bodyPr/>
        <a:lstStyle/>
        <a:p>
          <a:endParaRPr lang="en-US"/>
        </a:p>
      </dgm:t>
    </dgm:pt>
  </dgm:ptLst>
  <dgm:cxnLst>
    <dgm:cxn modelId="{5B3CBF8F-1FC8-4A34-8485-AAC27C98B5A7}" srcId="{66F4949F-A812-47A0-B230-C4ACF2424BDA}" destId="{0E4C2696-A90D-4397-AD43-87984D53897B}" srcOrd="0" destOrd="0" parTransId="{A8D018CE-FA0E-4A83-B9A0-686C61651C67}" sibTransId="{1C5255A7-87EF-408F-8CEF-713B2FAC887B}"/>
    <dgm:cxn modelId="{EE6DBB53-6E45-48F1-8C42-3BBB3C89F18B}" srcId="{66F4949F-A812-47A0-B230-C4ACF2424BDA}" destId="{65C41366-062F-46A4-B940-4B8C79901B37}" srcOrd="2" destOrd="0" parTransId="{D93FE92D-5442-4530-92DB-4FBD81833D53}" sibTransId="{0F81DF81-9C66-415D-BAA2-D4AEECE5DD97}"/>
    <dgm:cxn modelId="{EB0ED5C0-B7BD-4A94-BC6C-7394229EFE92}" type="presOf" srcId="{DC34299B-55ED-45E3-AA3E-9E8C1C9A5F4F}" destId="{92783F44-561C-4F6A-8699-9EE1D157DE05}" srcOrd="0" destOrd="0" presId="urn:microsoft.com/office/officeart/2005/8/layout/chevron1"/>
    <dgm:cxn modelId="{6CA7EC73-2062-4169-97B3-DD3B0B8BD868}" type="presOf" srcId="{65C41366-062F-46A4-B940-4B8C79901B37}" destId="{DEA6282E-2571-4E73-83EC-5EF4ED555842}" srcOrd="0" destOrd="0" presId="urn:microsoft.com/office/officeart/2005/8/layout/chevron1"/>
    <dgm:cxn modelId="{BCBBA946-6731-4E0C-8B66-140116D99A55}" srcId="{66F4949F-A812-47A0-B230-C4ACF2424BDA}" destId="{5DF37904-6576-4363-9001-2299F8C541E7}" srcOrd="4" destOrd="0" parTransId="{25D3A0FE-3563-4D42-8A5C-390136F843B2}" sibTransId="{3CB14BBB-1319-4554-91C1-3773ED4E07BA}"/>
    <dgm:cxn modelId="{57C834E6-1BE3-43AF-9FD4-92E9D094485D}" type="presOf" srcId="{5DF37904-6576-4363-9001-2299F8C541E7}" destId="{D56A5074-E2F2-4C14-BA2D-7415B96C7217}" srcOrd="0" destOrd="0" presId="urn:microsoft.com/office/officeart/2005/8/layout/chevron1"/>
    <dgm:cxn modelId="{961C51EB-639B-4D49-9939-AD3E039D82E4}" srcId="{66F4949F-A812-47A0-B230-C4ACF2424BDA}" destId="{34A07BBD-FA31-42B5-9C43-7CDF5C9CA6D5}" srcOrd="3" destOrd="0" parTransId="{0A5CE59E-3758-4CB0-9217-07E32473C46C}" sibTransId="{AED302DA-EEDE-41BF-9022-910F0EE3B7A9}"/>
    <dgm:cxn modelId="{F0BEC875-2475-427C-9DE7-695ACABB5003}" srcId="{66F4949F-A812-47A0-B230-C4ACF2424BDA}" destId="{DC34299B-55ED-45E3-AA3E-9E8C1C9A5F4F}" srcOrd="5" destOrd="0" parTransId="{AB690459-86AD-4ACA-B5C5-3A3ECFEB32DF}" sibTransId="{FAD1358F-E03F-4DDD-83FA-9BD834ED8B8A}"/>
    <dgm:cxn modelId="{F498B105-B26F-4CFF-8B26-79F14D5D9D6A}" srcId="{66F4949F-A812-47A0-B230-C4ACF2424BDA}" destId="{20C4D105-03EB-47C2-BA45-69AE4A8B3D9B}" srcOrd="6" destOrd="0" parTransId="{C3E1C0BB-99CC-42CA-B9A4-1635A0969C27}" sibTransId="{5F77FEA0-9CD1-41AD-B546-B92C54C2714E}"/>
    <dgm:cxn modelId="{931D1D1C-C3FC-4458-8F46-92C229D33D96}" type="presOf" srcId="{833D399E-284E-4CE5-BC9E-099333670174}" destId="{1A9FCE66-37D8-4BCB-812E-9AE95C957A9A}" srcOrd="0" destOrd="0" presId="urn:microsoft.com/office/officeart/2005/8/layout/chevron1"/>
    <dgm:cxn modelId="{D81157E5-1A2F-4631-9D38-470B3353B9B0}" type="presOf" srcId="{20C4D105-03EB-47C2-BA45-69AE4A8B3D9B}" destId="{C3CAC2B0-E42F-477A-89CE-3ECF54A2639C}" srcOrd="0" destOrd="0" presId="urn:microsoft.com/office/officeart/2005/8/layout/chevron1"/>
    <dgm:cxn modelId="{91680A14-68E2-4E61-A172-DBAEC52FA5A1}" type="presOf" srcId="{34A07BBD-FA31-42B5-9C43-7CDF5C9CA6D5}" destId="{35CAA220-C17D-431F-9C2C-D612639A58C2}" srcOrd="0" destOrd="0" presId="urn:microsoft.com/office/officeart/2005/8/layout/chevron1"/>
    <dgm:cxn modelId="{490DD328-8BFF-4792-906A-192752D37C17}" type="presOf" srcId="{0E4C2696-A90D-4397-AD43-87984D53897B}" destId="{A283E721-B6A6-43A5-8D51-7FFEB6204BAC}" srcOrd="0" destOrd="0" presId="urn:microsoft.com/office/officeart/2005/8/layout/chevron1"/>
    <dgm:cxn modelId="{D2142CDC-6C46-4404-82E2-A18CE6A3B539}" type="presOf" srcId="{66F4949F-A812-47A0-B230-C4ACF2424BDA}" destId="{A47B00C0-0FCE-4497-B17A-53E3FAB989C3}" srcOrd="0" destOrd="0" presId="urn:microsoft.com/office/officeart/2005/8/layout/chevron1"/>
    <dgm:cxn modelId="{1FCD6C49-3996-4620-9906-A06B5FB3748C}" srcId="{66F4949F-A812-47A0-B230-C4ACF2424BDA}" destId="{833D399E-284E-4CE5-BC9E-099333670174}" srcOrd="1" destOrd="0" parTransId="{408331C0-057E-46BD-89C9-36BE6523154E}" sibTransId="{0A8F2A44-E090-43C1-9EC7-57FF522122F9}"/>
    <dgm:cxn modelId="{CE62E795-5FB0-4CEF-AF58-977E09DAB5D9}" type="presParOf" srcId="{A47B00C0-0FCE-4497-B17A-53E3FAB989C3}" destId="{A283E721-B6A6-43A5-8D51-7FFEB6204BAC}" srcOrd="0" destOrd="0" presId="urn:microsoft.com/office/officeart/2005/8/layout/chevron1"/>
    <dgm:cxn modelId="{ED2A1F5B-C549-4CB1-9B9F-4375CAF6D2DE}" type="presParOf" srcId="{A47B00C0-0FCE-4497-B17A-53E3FAB989C3}" destId="{F2CF5C97-D7F7-495E-9167-CAD7A010B4D8}" srcOrd="1" destOrd="0" presId="urn:microsoft.com/office/officeart/2005/8/layout/chevron1"/>
    <dgm:cxn modelId="{3E58D543-C915-4314-8B61-6C62CE7DA307}" type="presParOf" srcId="{A47B00C0-0FCE-4497-B17A-53E3FAB989C3}" destId="{1A9FCE66-37D8-4BCB-812E-9AE95C957A9A}" srcOrd="2" destOrd="0" presId="urn:microsoft.com/office/officeart/2005/8/layout/chevron1"/>
    <dgm:cxn modelId="{AEE2C23B-C88D-4870-B9DD-E25BAD7D55C0}" type="presParOf" srcId="{A47B00C0-0FCE-4497-B17A-53E3FAB989C3}" destId="{574A07D0-C2E6-4A28-8CE3-2F9B9959DC79}" srcOrd="3" destOrd="0" presId="urn:microsoft.com/office/officeart/2005/8/layout/chevron1"/>
    <dgm:cxn modelId="{B0AA8B89-9C8C-4DD7-97BB-E7CFE080D618}" type="presParOf" srcId="{A47B00C0-0FCE-4497-B17A-53E3FAB989C3}" destId="{DEA6282E-2571-4E73-83EC-5EF4ED555842}" srcOrd="4" destOrd="0" presId="urn:microsoft.com/office/officeart/2005/8/layout/chevron1"/>
    <dgm:cxn modelId="{909B5495-9A39-49AE-BCB3-04222132F396}" type="presParOf" srcId="{A47B00C0-0FCE-4497-B17A-53E3FAB989C3}" destId="{DACD1355-21D5-484E-BD52-AC44F5CBD4DE}" srcOrd="5" destOrd="0" presId="urn:microsoft.com/office/officeart/2005/8/layout/chevron1"/>
    <dgm:cxn modelId="{408CDFFC-7243-4F37-8228-943A4EF29B34}" type="presParOf" srcId="{A47B00C0-0FCE-4497-B17A-53E3FAB989C3}" destId="{35CAA220-C17D-431F-9C2C-D612639A58C2}" srcOrd="6" destOrd="0" presId="urn:microsoft.com/office/officeart/2005/8/layout/chevron1"/>
    <dgm:cxn modelId="{B362C413-AD81-468A-BB14-A2FCA5F08FC3}" type="presParOf" srcId="{A47B00C0-0FCE-4497-B17A-53E3FAB989C3}" destId="{E7808774-E77F-4F76-B69E-433B588539EC}" srcOrd="7" destOrd="0" presId="urn:microsoft.com/office/officeart/2005/8/layout/chevron1"/>
    <dgm:cxn modelId="{69CA25E1-AFF3-43DD-9242-0DF81782FFDD}" type="presParOf" srcId="{A47B00C0-0FCE-4497-B17A-53E3FAB989C3}" destId="{D56A5074-E2F2-4C14-BA2D-7415B96C7217}" srcOrd="8" destOrd="0" presId="urn:microsoft.com/office/officeart/2005/8/layout/chevron1"/>
    <dgm:cxn modelId="{37101AB6-48E4-491D-8C03-A7342B6C6CCA}" type="presParOf" srcId="{A47B00C0-0FCE-4497-B17A-53E3FAB989C3}" destId="{1FFAE62F-ECCB-4CBE-B9F7-DF44B7F2849B}" srcOrd="9" destOrd="0" presId="urn:microsoft.com/office/officeart/2005/8/layout/chevron1"/>
    <dgm:cxn modelId="{5D7DBB00-4163-4280-B6B7-50928A306FC1}" type="presParOf" srcId="{A47B00C0-0FCE-4497-B17A-53E3FAB989C3}" destId="{92783F44-561C-4F6A-8699-9EE1D157DE05}" srcOrd="10" destOrd="0" presId="urn:microsoft.com/office/officeart/2005/8/layout/chevron1"/>
    <dgm:cxn modelId="{B3B62160-58F2-439E-9F5B-826F27B39E19}" type="presParOf" srcId="{A47B00C0-0FCE-4497-B17A-53E3FAB989C3}" destId="{E79E83A9-6AA8-45B8-8E67-E376D15E53E4}" srcOrd="11" destOrd="0" presId="urn:microsoft.com/office/officeart/2005/8/layout/chevron1"/>
    <dgm:cxn modelId="{51F59A67-2E05-4D7A-B143-0FCB63F2A057}" type="presParOf" srcId="{A47B00C0-0FCE-4497-B17A-53E3FAB989C3}" destId="{C3CAC2B0-E42F-477A-89CE-3ECF54A2639C}" srcOrd="12"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6F4949F-A812-47A0-B230-C4ACF2424BDA}" type="doc">
      <dgm:prSet loTypeId="urn:microsoft.com/office/officeart/2005/8/layout/chevron1" loCatId="process" qsTypeId="urn:microsoft.com/office/officeart/2005/8/quickstyle/simple1" qsCatId="simple" csTypeId="urn:microsoft.com/office/officeart/2005/8/colors/accent1_2" csCatId="accent1" phldr="1"/>
      <dgm:spPr/>
    </dgm:pt>
    <dgm:pt modelId="{0E4C2696-A90D-4397-AD43-87984D53897B}">
      <dgm:prSet phldrT="[Text]"/>
      <dgm:spPr>
        <a:solidFill>
          <a:srgbClr val="FF0000"/>
        </a:solidFill>
        <a:ln>
          <a:solidFill>
            <a:srgbClr val="FF0000"/>
          </a:solidFill>
        </a:ln>
      </dgm:spPr>
      <dgm:t>
        <a:bodyPr/>
        <a:lstStyle/>
        <a:p>
          <a:r>
            <a:rPr lang="en-US" dirty="0" smtClean="0"/>
            <a:t>Step 1</a:t>
          </a:r>
          <a:endParaRPr lang="en-US" dirty="0"/>
        </a:p>
      </dgm:t>
    </dgm:pt>
    <dgm:pt modelId="{A8D018CE-FA0E-4A83-B9A0-686C61651C67}" type="parTrans" cxnId="{5B3CBF8F-1FC8-4A34-8485-AAC27C98B5A7}">
      <dgm:prSet/>
      <dgm:spPr/>
      <dgm:t>
        <a:bodyPr/>
        <a:lstStyle/>
        <a:p>
          <a:endParaRPr lang="en-US"/>
        </a:p>
      </dgm:t>
    </dgm:pt>
    <dgm:pt modelId="{1C5255A7-87EF-408F-8CEF-713B2FAC887B}" type="sibTrans" cxnId="{5B3CBF8F-1FC8-4A34-8485-AAC27C98B5A7}">
      <dgm:prSet/>
      <dgm:spPr/>
      <dgm:t>
        <a:bodyPr/>
        <a:lstStyle/>
        <a:p>
          <a:endParaRPr lang="en-US"/>
        </a:p>
      </dgm:t>
    </dgm:pt>
    <dgm:pt modelId="{833D399E-284E-4CE5-BC9E-099333670174}">
      <dgm:prSet phldrT="[Text]"/>
      <dgm:spPr/>
      <dgm:t>
        <a:bodyPr/>
        <a:lstStyle/>
        <a:p>
          <a:r>
            <a:rPr lang="en-US" dirty="0" smtClean="0"/>
            <a:t>Step 2</a:t>
          </a:r>
          <a:endParaRPr lang="en-US" dirty="0"/>
        </a:p>
      </dgm:t>
    </dgm:pt>
    <dgm:pt modelId="{408331C0-057E-46BD-89C9-36BE6523154E}" type="parTrans" cxnId="{1FCD6C49-3996-4620-9906-A06B5FB3748C}">
      <dgm:prSet/>
      <dgm:spPr/>
      <dgm:t>
        <a:bodyPr/>
        <a:lstStyle/>
        <a:p>
          <a:endParaRPr lang="en-US"/>
        </a:p>
      </dgm:t>
    </dgm:pt>
    <dgm:pt modelId="{0A8F2A44-E090-43C1-9EC7-57FF522122F9}" type="sibTrans" cxnId="{1FCD6C49-3996-4620-9906-A06B5FB3748C}">
      <dgm:prSet/>
      <dgm:spPr/>
      <dgm:t>
        <a:bodyPr/>
        <a:lstStyle/>
        <a:p>
          <a:endParaRPr lang="en-US"/>
        </a:p>
      </dgm:t>
    </dgm:pt>
    <dgm:pt modelId="{65C41366-062F-46A4-B940-4B8C79901B37}">
      <dgm:prSet phldrT="[Text]"/>
      <dgm:spPr/>
      <dgm:t>
        <a:bodyPr/>
        <a:lstStyle/>
        <a:p>
          <a:r>
            <a:rPr lang="en-US" dirty="0" smtClean="0"/>
            <a:t>Step 3</a:t>
          </a:r>
          <a:endParaRPr lang="en-US" dirty="0"/>
        </a:p>
      </dgm:t>
    </dgm:pt>
    <dgm:pt modelId="{D93FE92D-5442-4530-92DB-4FBD81833D53}" type="parTrans" cxnId="{EE6DBB53-6E45-48F1-8C42-3BBB3C89F18B}">
      <dgm:prSet/>
      <dgm:spPr/>
      <dgm:t>
        <a:bodyPr/>
        <a:lstStyle/>
        <a:p>
          <a:endParaRPr lang="en-US"/>
        </a:p>
      </dgm:t>
    </dgm:pt>
    <dgm:pt modelId="{0F81DF81-9C66-415D-BAA2-D4AEECE5DD97}" type="sibTrans" cxnId="{EE6DBB53-6E45-48F1-8C42-3BBB3C89F18B}">
      <dgm:prSet/>
      <dgm:spPr/>
      <dgm:t>
        <a:bodyPr/>
        <a:lstStyle/>
        <a:p>
          <a:endParaRPr lang="en-US"/>
        </a:p>
      </dgm:t>
    </dgm:pt>
    <dgm:pt modelId="{34A07BBD-FA31-42B5-9C43-7CDF5C9CA6D5}">
      <dgm:prSet/>
      <dgm:spPr/>
      <dgm:t>
        <a:bodyPr/>
        <a:lstStyle/>
        <a:p>
          <a:r>
            <a:rPr lang="en-US" dirty="0" smtClean="0"/>
            <a:t>Step 4</a:t>
          </a:r>
          <a:endParaRPr lang="en-US" dirty="0"/>
        </a:p>
      </dgm:t>
    </dgm:pt>
    <dgm:pt modelId="{0A5CE59E-3758-4CB0-9217-07E32473C46C}" type="parTrans" cxnId="{961C51EB-639B-4D49-9939-AD3E039D82E4}">
      <dgm:prSet/>
      <dgm:spPr/>
      <dgm:t>
        <a:bodyPr/>
        <a:lstStyle/>
        <a:p>
          <a:endParaRPr lang="en-US"/>
        </a:p>
      </dgm:t>
    </dgm:pt>
    <dgm:pt modelId="{AED302DA-EEDE-41BF-9022-910F0EE3B7A9}" type="sibTrans" cxnId="{961C51EB-639B-4D49-9939-AD3E039D82E4}">
      <dgm:prSet/>
      <dgm:spPr/>
      <dgm:t>
        <a:bodyPr/>
        <a:lstStyle/>
        <a:p>
          <a:endParaRPr lang="en-US"/>
        </a:p>
      </dgm:t>
    </dgm:pt>
    <dgm:pt modelId="{5DF37904-6576-4363-9001-2299F8C541E7}">
      <dgm:prSet/>
      <dgm:spPr/>
      <dgm:t>
        <a:bodyPr/>
        <a:lstStyle/>
        <a:p>
          <a:r>
            <a:rPr lang="en-US" dirty="0" smtClean="0"/>
            <a:t>Step 5</a:t>
          </a:r>
          <a:endParaRPr lang="en-US" dirty="0"/>
        </a:p>
      </dgm:t>
    </dgm:pt>
    <dgm:pt modelId="{25D3A0FE-3563-4D42-8A5C-390136F843B2}" type="parTrans" cxnId="{BCBBA946-6731-4E0C-8B66-140116D99A55}">
      <dgm:prSet/>
      <dgm:spPr/>
      <dgm:t>
        <a:bodyPr/>
        <a:lstStyle/>
        <a:p>
          <a:endParaRPr lang="en-US"/>
        </a:p>
      </dgm:t>
    </dgm:pt>
    <dgm:pt modelId="{3CB14BBB-1319-4554-91C1-3773ED4E07BA}" type="sibTrans" cxnId="{BCBBA946-6731-4E0C-8B66-140116D99A55}">
      <dgm:prSet/>
      <dgm:spPr/>
      <dgm:t>
        <a:bodyPr/>
        <a:lstStyle/>
        <a:p>
          <a:endParaRPr lang="en-US"/>
        </a:p>
      </dgm:t>
    </dgm:pt>
    <dgm:pt modelId="{DC34299B-55ED-45E3-AA3E-9E8C1C9A5F4F}">
      <dgm:prSet/>
      <dgm:spPr/>
      <dgm:t>
        <a:bodyPr/>
        <a:lstStyle/>
        <a:p>
          <a:r>
            <a:rPr lang="en-US" dirty="0" smtClean="0"/>
            <a:t>Step 6</a:t>
          </a:r>
          <a:endParaRPr lang="en-US" dirty="0"/>
        </a:p>
      </dgm:t>
    </dgm:pt>
    <dgm:pt modelId="{AB690459-86AD-4ACA-B5C5-3A3ECFEB32DF}" type="parTrans" cxnId="{F0BEC875-2475-427C-9DE7-695ACABB5003}">
      <dgm:prSet/>
      <dgm:spPr/>
      <dgm:t>
        <a:bodyPr/>
        <a:lstStyle/>
        <a:p>
          <a:endParaRPr lang="en-US"/>
        </a:p>
      </dgm:t>
    </dgm:pt>
    <dgm:pt modelId="{FAD1358F-E03F-4DDD-83FA-9BD834ED8B8A}" type="sibTrans" cxnId="{F0BEC875-2475-427C-9DE7-695ACABB5003}">
      <dgm:prSet/>
      <dgm:spPr/>
      <dgm:t>
        <a:bodyPr/>
        <a:lstStyle/>
        <a:p>
          <a:endParaRPr lang="en-US"/>
        </a:p>
      </dgm:t>
    </dgm:pt>
    <dgm:pt modelId="{20C4D105-03EB-47C2-BA45-69AE4A8B3D9B}">
      <dgm:prSet/>
      <dgm:spPr/>
      <dgm:t>
        <a:bodyPr/>
        <a:lstStyle/>
        <a:p>
          <a:r>
            <a:rPr lang="en-US" dirty="0" smtClean="0"/>
            <a:t>Step 7</a:t>
          </a:r>
          <a:endParaRPr lang="en-US" dirty="0"/>
        </a:p>
      </dgm:t>
    </dgm:pt>
    <dgm:pt modelId="{C3E1C0BB-99CC-42CA-B9A4-1635A0969C27}" type="parTrans" cxnId="{F498B105-B26F-4CFF-8B26-79F14D5D9D6A}">
      <dgm:prSet/>
      <dgm:spPr/>
      <dgm:t>
        <a:bodyPr/>
        <a:lstStyle/>
        <a:p>
          <a:endParaRPr lang="en-US"/>
        </a:p>
      </dgm:t>
    </dgm:pt>
    <dgm:pt modelId="{5F77FEA0-9CD1-41AD-B546-B92C54C2714E}" type="sibTrans" cxnId="{F498B105-B26F-4CFF-8B26-79F14D5D9D6A}">
      <dgm:prSet/>
      <dgm:spPr/>
      <dgm:t>
        <a:bodyPr/>
        <a:lstStyle/>
        <a:p>
          <a:endParaRPr lang="en-US"/>
        </a:p>
      </dgm:t>
    </dgm:pt>
    <dgm:pt modelId="{A47B00C0-0FCE-4497-B17A-53E3FAB989C3}" type="pres">
      <dgm:prSet presAssocID="{66F4949F-A812-47A0-B230-C4ACF2424BDA}" presName="Name0" presStyleCnt="0">
        <dgm:presLayoutVars>
          <dgm:dir/>
          <dgm:animLvl val="lvl"/>
          <dgm:resizeHandles val="exact"/>
        </dgm:presLayoutVars>
      </dgm:prSet>
      <dgm:spPr/>
    </dgm:pt>
    <dgm:pt modelId="{A283E721-B6A6-43A5-8D51-7FFEB6204BAC}" type="pres">
      <dgm:prSet presAssocID="{0E4C2696-A90D-4397-AD43-87984D53897B}" presName="parTxOnly" presStyleLbl="node1" presStyleIdx="0" presStyleCnt="7">
        <dgm:presLayoutVars>
          <dgm:chMax val="0"/>
          <dgm:chPref val="0"/>
          <dgm:bulletEnabled val="1"/>
        </dgm:presLayoutVars>
      </dgm:prSet>
      <dgm:spPr/>
      <dgm:t>
        <a:bodyPr/>
        <a:lstStyle/>
        <a:p>
          <a:endParaRPr lang="en-US"/>
        </a:p>
      </dgm:t>
    </dgm:pt>
    <dgm:pt modelId="{F2CF5C97-D7F7-495E-9167-CAD7A010B4D8}" type="pres">
      <dgm:prSet presAssocID="{1C5255A7-87EF-408F-8CEF-713B2FAC887B}" presName="parTxOnlySpace" presStyleCnt="0"/>
      <dgm:spPr/>
    </dgm:pt>
    <dgm:pt modelId="{1A9FCE66-37D8-4BCB-812E-9AE95C957A9A}" type="pres">
      <dgm:prSet presAssocID="{833D399E-284E-4CE5-BC9E-099333670174}" presName="parTxOnly" presStyleLbl="node1" presStyleIdx="1" presStyleCnt="7">
        <dgm:presLayoutVars>
          <dgm:chMax val="0"/>
          <dgm:chPref val="0"/>
          <dgm:bulletEnabled val="1"/>
        </dgm:presLayoutVars>
      </dgm:prSet>
      <dgm:spPr/>
      <dgm:t>
        <a:bodyPr/>
        <a:lstStyle/>
        <a:p>
          <a:endParaRPr lang="en-US"/>
        </a:p>
      </dgm:t>
    </dgm:pt>
    <dgm:pt modelId="{574A07D0-C2E6-4A28-8CE3-2F9B9959DC79}" type="pres">
      <dgm:prSet presAssocID="{0A8F2A44-E090-43C1-9EC7-57FF522122F9}" presName="parTxOnlySpace" presStyleCnt="0"/>
      <dgm:spPr/>
    </dgm:pt>
    <dgm:pt modelId="{DEA6282E-2571-4E73-83EC-5EF4ED555842}" type="pres">
      <dgm:prSet presAssocID="{65C41366-062F-46A4-B940-4B8C79901B37}" presName="parTxOnly" presStyleLbl="node1" presStyleIdx="2" presStyleCnt="7">
        <dgm:presLayoutVars>
          <dgm:chMax val="0"/>
          <dgm:chPref val="0"/>
          <dgm:bulletEnabled val="1"/>
        </dgm:presLayoutVars>
      </dgm:prSet>
      <dgm:spPr/>
      <dgm:t>
        <a:bodyPr/>
        <a:lstStyle/>
        <a:p>
          <a:endParaRPr lang="en-US"/>
        </a:p>
      </dgm:t>
    </dgm:pt>
    <dgm:pt modelId="{DACD1355-21D5-484E-BD52-AC44F5CBD4DE}" type="pres">
      <dgm:prSet presAssocID="{0F81DF81-9C66-415D-BAA2-D4AEECE5DD97}" presName="parTxOnlySpace" presStyleCnt="0"/>
      <dgm:spPr/>
    </dgm:pt>
    <dgm:pt modelId="{35CAA220-C17D-431F-9C2C-D612639A58C2}" type="pres">
      <dgm:prSet presAssocID="{34A07BBD-FA31-42B5-9C43-7CDF5C9CA6D5}" presName="parTxOnly" presStyleLbl="node1" presStyleIdx="3" presStyleCnt="7">
        <dgm:presLayoutVars>
          <dgm:chMax val="0"/>
          <dgm:chPref val="0"/>
          <dgm:bulletEnabled val="1"/>
        </dgm:presLayoutVars>
      </dgm:prSet>
      <dgm:spPr/>
      <dgm:t>
        <a:bodyPr/>
        <a:lstStyle/>
        <a:p>
          <a:endParaRPr lang="en-US"/>
        </a:p>
      </dgm:t>
    </dgm:pt>
    <dgm:pt modelId="{E7808774-E77F-4F76-B69E-433B588539EC}" type="pres">
      <dgm:prSet presAssocID="{AED302DA-EEDE-41BF-9022-910F0EE3B7A9}" presName="parTxOnlySpace" presStyleCnt="0"/>
      <dgm:spPr/>
    </dgm:pt>
    <dgm:pt modelId="{D56A5074-E2F2-4C14-BA2D-7415B96C7217}" type="pres">
      <dgm:prSet presAssocID="{5DF37904-6576-4363-9001-2299F8C541E7}" presName="parTxOnly" presStyleLbl="node1" presStyleIdx="4" presStyleCnt="7">
        <dgm:presLayoutVars>
          <dgm:chMax val="0"/>
          <dgm:chPref val="0"/>
          <dgm:bulletEnabled val="1"/>
        </dgm:presLayoutVars>
      </dgm:prSet>
      <dgm:spPr/>
      <dgm:t>
        <a:bodyPr/>
        <a:lstStyle/>
        <a:p>
          <a:endParaRPr lang="en-US"/>
        </a:p>
      </dgm:t>
    </dgm:pt>
    <dgm:pt modelId="{1FFAE62F-ECCB-4CBE-B9F7-DF44B7F2849B}" type="pres">
      <dgm:prSet presAssocID="{3CB14BBB-1319-4554-91C1-3773ED4E07BA}" presName="parTxOnlySpace" presStyleCnt="0"/>
      <dgm:spPr/>
    </dgm:pt>
    <dgm:pt modelId="{92783F44-561C-4F6A-8699-9EE1D157DE05}" type="pres">
      <dgm:prSet presAssocID="{DC34299B-55ED-45E3-AA3E-9E8C1C9A5F4F}" presName="parTxOnly" presStyleLbl="node1" presStyleIdx="5" presStyleCnt="7">
        <dgm:presLayoutVars>
          <dgm:chMax val="0"/>
          <dgm:chPref val="0"/>
          <dgm:bulletEnabled val="1"/>
        </dgm:presLayoutVars>
      </dgm:prSet>
      <dgm:spPr/>
      <dgm:t>
        <a:bodyPr/>
        <a:lstStyle/>
        <a:p>
          <a:endParaRPr lang="en-US"/>
        </a:p>
      </dgm:t>
    </dgm:pt>
    <dgm:pt modelId="{E79E83A9-6AA8-45B8-8E67-E376D15E53E4}" type="pres">
      <dgm:prSet presAssocID="{FAD1358F-E03F-4DDD-83FA-9BD834ED8B8A}" presName="parTxOnlySpace" presStyleCnt="0"/>
      <dgm:spPr/>
    </dgm:pt>
    <dgm:pt modelId="{C3CAC2B0-E42F-477A-89CE-3ECF54A2639C}" type="pres">
      <dgm:prSet presAssocID="{20C4D105-03EB-47C2-BA45-69AE4A8B3D9B}" presName="parTxOnly" presStyleLbl="node1" presStyleIdx="6" presStyleCnt="7">
        <dgm:presLayoutVars>
          <dgm:chMax val="0"/>
          <dgm:chPref val="0"/>
          <dgm:bulletEnabled val="1"/>
        </dgm:presLayoutVars>
      </dgm:prSet>
      <dgm:spPr/>
      <dgm:t>
        <a:bodyPr/>
        <a:lstStyle/>
        <a:p>
          <a:endParaRPr lang="en-US"/>
        </a:p>
      </dgm:t>
    </dgm:pt>
  </dgm:ptLst>
  <dgm:cxnLst>
    <dgm:cxn modelId="{B8A9107C-1DBE-4FAA-88E3-C5A407D90945}" type="presOf" srcId="{833D399E-284E-4CE5-BC9E-099333670174}" destId="{1A9FCE66-37D8-4BCB-812E-9AE95C957A9A}" srcOrd="0" destOrd="0" presId="urn:microsoft.com/office/officeart/2005/8/layout/chevron1"/>
    <dgm:cxn modelId="{8F053B7F-B044-4FF7-92A4-635C225B4A01}" type="presOf" srcId="{0E4C2696-A90D-4397-AD43-87984D53897B}" destId="{A283E721-B6A6-43A5-8D51-7FFEB6204BAC}" srcOrd="0" destOrd="0" presId="urn:microsoft.com/office/officeart/2005/8/layout/chevron1"/>
    <dgm:cxn modelId="{1A89301C-BE7A-4468-9651-8A1815DA5B8E}" type="presOf" srcId="{34A07BBD-FA31-42B5-9C43-7CDF5C9CA6D5}" destId="{35CAA220-C17D-431F-9C2C-D612639A58C2}" srcOrd="0" destOrd="0" presId="urn:microsoft.com/office/officeart/2005/8/layout/chevron1"/>
    <dgm:cxn modelId="{F498B105-B26F-4CFF-8B26-79F14D5D9D6A}" srcId="{66F4949F-A812-47A0-B230-C4ACF2424BDA}" destId="{20C4D105-03EB-47C2-BA45-69AE4A8B3D9B}" srcOrd="6" destOrd="0" parTransId="{C3E1C0BB-99CC-42CA-B9A4-1635A0969C27}" sibTransId="{5F77FEA0-9CD1-41AD-B546-B92C54C2714E}"/>
    <dgm:cxn modelId="{961C51EB-639B-4D49-9939-AD3E039D82E4}" srcId="{66F4949F-A812-47A0-B230-C4ACF2424BDA}" destId="{34A07BBD-FA31-42B5-9C43-7CDF5C9CA6D5}" srcOrd="3" destOrd="0" parTransId="{0A5CE59E-3758-4CB0-9217-07E32473C46C}" sibTransId="{AED302DA-EEDE-41BF-9022-910F0EE3B7A9}"/>
    <dgm:cxn modelId="{5B3CBF8F-1FC8-4A34-8485-AAC27C98B5A7}" srcId="{66F4949F-A812-47A0-B230-C4ACF2424BDA}" destId="{0E4C2696-A90D-4397-AD43-87984D53897B}" srcOrd="0" destOrd="0" parTransId="{A8D018CE-FA0E-4A83-B9A0-686C61651C67}" sibTransId="{1C5255A7-87EF-408F-8CEF-713B2FAC887B}"/>
    <dgm:cxn modelId="{AD955130-20E8-467F-8EAC-571216A3A980}" type="presOf" srcId="{5DF37904-6576-4363-9001-2299F8C541E7}" destId="{D56A5074-E2F2-4C14-BA2D-7415B96C7217}" srcOrd="0" destOrd="0" presId="urn:microsoft.com/office/officeart/2005/8/layout/chevron1"/>
    <dgm:cxn modelId="{065CFF1D-2D31-4818-82DB-E7ED410425AF}" type="presOf" srcId="{DC34299B-55ED-45E3-AA3E-9E8C1C9A5F4F}" destId="{92783F44-561C-4F6A-8699-9EE1D157DE05}" srcOrd="0" destOrd="0" presId="urn:microsoft.com/office/officeart/2005/8/layout/chevron1"/>
    <dgm:cxn modelId="{F0BEC875-2475-427C-9DE7-695ACABB5003}" srcId="{66F4949F-A812-47A0-B230-C4ACF2424BDA}" destId="{DC34299B-55ED-45E3-AA3E-9E8C1C9A5F4F}" srcOrd="5" destOrd="0" parTransId="{AB690459-86AD-4ACA-B5C5-3A3ECFEB32DF}" sibTransId="{FAD1358F-E03F-4DDD-83FA-9BD834ED8B8A}"/>
    <dgm:cxn modelId="{BCBBA946-6731-4E0C-8B66-140116D99A55}" srcId="{66F4949F-A812-47A0-B230-C4ACF2424BDA}" destId="{5DF37904-6576-4363-9001-2299F8C541E7}" srcOrd="4" destOrd="0" parTransId="{25D3A0FE-3563-4D42-8A5C-390136F843B2}" sibTransId="{3CB14BBB-1319-4554-91C1-3773ED4E07BA}"/>
    <dgm:cxn modelId="{AD9F869B-3798-49B4-85B7-D44BB88E72BE}" type="presOf" srcId="{65C41366-062F-46A4-B940-4B8C79901B37}" destId="{DEA6282E-2571-4E73-83EC-5EF4ED555842}" srcOrd="0" destOrd="0" presId="urn:microsoft.com/office/officeart/2005/8/layout/chevron1"/>
    <dgm:cxn modelId="{EE6DBB53-6E45-48F1-8C42-3BBB3C89F18B}" srcId="{66F4949F-A812-47A0-B230-C4ACF2424BDA}" destId="{65C41366-062F-46A4-B940-4B8C79901B37}" srcOrd="2" destOrd="0" parTransId="{D93FE92D-5442-4530-92DB-4FBD81833D53}" sibTransId="{0F81DF81-9C66-415D-BAA2-D4AEECE5DD97}"/>
    <dgm:cxn modelId="{8FA641A4-16C1-46E1-B564-087C0F46BEAF}" type="presOf" srcId="{20C4D105-03EB-47C2-BA45-69AE4A8B3D9B}" destId="{C3CAC2B0-E42F-477A-89CE-3ECF54A2639C}" srcOrd="0" destOrd="0" presId="urn:microsoft.com/office/officeart/2005/8/layout/chevron1"/>
    <dgm:cxn modelId="{1FCD6C49-3996-4620-9906-A06B5FB3748C}" srcId="{66F4949F-A812-47A0-B230-C4ACF2424BDA}" destId="{833D399E-284E-4CE5-BC9E-099333670174}" srcOrd="1" destOrd="0" parTransId="{408331C0-057E-46BD-89C9-36BE6523154E}" sibTransId="{0A8F2A44-E090-43C1-9EC7-57FF522122F9}"/>
    <dgm:cxn modelId="{E55AC1A0-7F6A-46DD-AB6E-3D92449B1C35}" type="presOf" srcId="{66F4949F-A812-47A0-B230-C4ACF2424BDA}" destId="{A47B00C0-0FCE-4497-B17A-53E3FAB989C3}" srcOrd="0" destOrd="0" presId="urn:microsoft.com/office/officeart/2005/8/layout/chevron1"/>
    <dgm:cxn modelId="{8C18B4FE-7255-446F-AAE9-606F6AF237EE}" type="presParOf" srcId="{A47B00C0-0FCE-4497-B17A-53E3FAB989C3}" destId="{A283E721-B6A6-43A5-8D51-7FFEB6204BAC}" srcOrd="0" destOrd="0" presId="urn:microsoft.com/office/officeart/2005/8/layout/chevron1"/>
    <dgm:cxn modelId="{89846D8A-38E3-4ED5-8AA2-66E275F73768}" type="presParOf" srcId="{A47B00C0-0FCE-4497-B17A-53E3FAB989C3}" destId="{F2CF5C97-D7F7-495E-9167-CAD7A010B4D8}" srcOrd="1" destOrd="0" presId="urn:microsoft.com/office/officeart/2005/8/layout/chevron1"/>
    <dgm:cxn modelId="{B33599EE-6C6D-4AEE-B843-B29A6EE9E34F}" type="presParOf" srcId="{A47B00C0-0FCE-4497-B17A-53E3FAB989C3}" destId="{1A9FCE66-37D8-4BCB-812E-9AE95C957A9A}" srcOrd="2" destOrd="0" presId="urn:microsoft.com/office/officeart/2005/8/layout/chevron1"/>
    <dgm:cxn modelId="{01A6FADE-64C9-4188-88F5-B55E59ABC421}" type="presParOf" srcId="{A47B00C0-0FCE-4497-B17A-53E3FAB989C3}" destId="{574A07D0-C2E6-4A28-8CE3-2F9B9959DC79}" srcOrd="3" destOrd="0" presId="urn:microsoft.com/office/officeart/2005/8/layout/chevron1"/>
    <dgm:cxn modelId="{A01947FE-FFD1-4971-9E02-7DFA0E9DB5B3}" type="presParOf" srcId="{A47B00C0-0FCE-4497-B17A-53E3FAB989C3}" destId="{DEA6282E-2571-4E73-83EC-5EF4ED555842}" srcOrd="4" destOrd="0" presId="urn:microsoft.com/office/officeart/2005/8/layout/chevron1"/>
    <dgm:cxn modelId="{4DA6943A-FCDD-44FA-BEBC-C8E083111417}" type="presParOf" srcId="{A47B00C0-0FCE-4497-B17A-53E3FAB989C3}" destId="{DACD1355-21D5-484E-BD52-AC44F5CBD4DE}" srcOrd="5" destOrd="0" presId="urn:microsoft.com/office/officeart/2005/8/layout/chevron1"/>
    <dgm:cxn modelId="{3E86AC93-8B03-404F-8A51-7833194AE0B9}" type="presParOf" srcId="{A47B00C0-0FCE-4497-B17A-53E3FAB989C3}" destId="{35CAA220-C17D-431F-9C2C-D612639A58C2}" srcOrd="6" destOrd="0" presId="urn:microsoft.com/office/officeart/2005/8/layout/chevron1"/>
    <dgm:cxn modelId="{1EDA3912-2F37-48F7-B502-705314C95E07}" type="presParOf" srcId="{A47B00C0-0FCE-4497-B17A-53E3FAB989C3}" destId="{E7808774-E77F-4F76-B69E-433B588539EC}" srcOrd="7" destOrd="0" presId="urn:microsoft.com/office/officeart/2005/8/layout/chevron1"/>
    <dgm:cxn modelId="{CDAC3590-4CCC-4BAF-881F-219BB4FC5164}" type="presParOf" srcId="{A47B00C0-0FCE-4497-B17A-53E3FAB989C3}" destId="{D56A5074-E2F2-4C14-BA2D-7415B96C7217}" srcOrd="8" destOrd="0" presId="urn:microsoft.com/office/officeart/2005/8/layout/chevron1"/>
    <dgm:cxn modelId="{191670FD-1524-47AD-B771-8E1C6DA43FC4}" type="presParOf" srcId="{A47B00C0-0FCE-4497-B17A-53E3FAB989C3}" destId="{1FFAE62F-ECCB-4CBE-B9F7-DF44B7F2849B}" srcOrd="9" destOrd="0" presId="urn:microsoft.com/office/officeart/2005/8/layout/chevron1"/>
    <dgm:cxn modelId="{9E76B2AD-8DD3-4FEC-81A2-B30A54CD7830}" type="presParOf" srcId="{A47B00C0-0FCE-4497-B17A-53E3FAB989C3}" destId="{92783F44-561C-4F6A-8699-9EE1D157DE05}" srcOrd="10" destOrd="0" presId="urn:microsoft.com/office/officeart/2005/8/layout/chevron1"/>
    <dgm:cxn modelId="{EAAF7681-0037-471B-8CE7-EC31300B688A}" type="presParOf" srcId="{A47B00C0-0FCE-4497-B17A-53E3FAB989C3}" destId="{E79E83A9-6AA8-45B8-8E67-E376D15E53E4}" srcOrd="11" destOrd="0" presId="urn:microsoft.com/office/officeart/2005/8/layout/chevron1"/>
    <dgm:cxn modelId="{4C3E64B4-FD78-4131-A7DA-6B3F8979FD58}" type="presParOf" srcId="{A47B00C0-0FCE-4497-B17A-53E3FAB989C3}" destId="{C3CAC2B0-E42F-477A-89CE-3ECF54A2639C}" srcOrd="12"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66F4949F-A812-47A0-B230-C4ACF2424BDA}" type="doc">
      <dgm:prSet loTypeId="urn:microsoft.com/office/officeart/2005/8/layout/chevron1" loCatId="process" qsTypeId="urn:microsoft.com/office/officeart/2005/8/quickstyle/simple1" qsCatId="simple" csTypeId="urn:microsoft.com/office/officeart/2005/8/colors/accent1_2" csCatId="accent1" phldr="1"/>
      <dgm:spPr/>
    </dgm:pt>
    <dgm:pt modelId="{0E4C2696-A90D-4397-AD43-87984D53897B}">
      <dgm:prSet phldrT="[Text]"/>
      <dgm:spPr>
        <a:solidFill>
          <a:srgbClr val="FF0000"/>
        </a:solidFill>
        <a:ln>
          <a:solidFill>
            <a:srgbClr val="FF0000"/>
          </a:solidFill>
        </a:ln>
      </dgm:spPr>
      <dgm:t>
        <a:bodyPr/>
        <a:lstStyle/>
        <a:p>
          <a:r>
            <a:rPr lang="en-US" dirty="0" smtClean="0"/>
            <a:t>Step 1</a:t>
          </a:r>
          <a:endParaRPr lang="en-US" dirty="0"/>
        </a:p>
      </dgm:t>
    </dgm:pt>
    <dgm:pt modelId="{A8D018CE-FA0E-4A83-B9A0-686C61651C67}" type="parTrans" cxnId="{5B3CBF8F-1FC8-4A34-8485-AAC27C98B5A7}">
      <dgm:prSet/>
      <dgm:spPr/>
      <dgm:t>
        <a:bodyPr/>
        <a:lstStyle/>
        <a:p>
          <a:endParaRPr lang="en-US"/>
        </a:p>
      </dgm:t>
    </dgm:pt>
    <dgm:pt modelId="{1C5255A7-87EF-408F-8CEF-713B2FAC887B}" type="sibTrans" cxnId="{5B3CBF8F-1FC8-4A34-8485-AAC27C98B5A7}">
      <dgm:prSet/>
      <dgm:spPr/>
      <dgm:t>
        <a:bodyPr/>
        <a:lstStyle/>
        <a:p>
          <a:endParaRPr lang="en-US"/>
        </a:p>
      </dgm:t>
    </dgm:pt>
    <dgm:pt modelId="{833D399E-284E-4CE5-BC9E-099333670174}">
      <dgm:prSet phldrT="[Text]"/>
      <dgm:spPr>
        <a:solidFill>
          <a:srgbClr val="FF0000"/>
        </a:solidFill>
        <a:ln>
          <a:solidFill>
            <a:srgbClr val="FF0000"/>
          </a:solidFill>
        </a:ln>
      </dgm:spPr>
      <dgm:t>
        <a:bodyPr/>
        <a:lstStyle/>
        <a:p>
          <a:r>
            <a:rPr lang="en-US" dirty="0" smtClean="0"/>
            <a:t>Step 2</a:t>
          </a:r>
          <a:endParaRPr lang="en-US" dirty="0"/>
        </a:p>
      </dgm:t>
    </dgm:pt>
    <dgm:pt modelId="{408331C0-057E-46BD-89C9-36BE6523154E}" type="parTrans" cxnId="{1FCD6C49-3996-4620-9906-A06B5FB3748C}">
      <dgm:prSet/>
      <dgm:spPr/>
      <dgm:t>
        <a:bodyPr/>
        <a:lstStyle/>
        <a:p>
          <a:endParaRPr lang="en-US"/>
        </a:p>
      </dgm:t>
    </dgm:pt>
    <dgm:pt modelId="{0A8F2A44-E090-43C1-9EC7-57FF522122F9}" type="sibTrans" cxnId="{1FCD6C49-3996-4620-9906-A06B5FB3748C}">
      <dgm:prSet/>
      <dgm:spPr/>
      <dgm:t>
        <a:bodyPr/>
        <a:lstStyle/>
        <a:p>
          <a:endParaRPr lang="en-US"/>
        </a:p>
      </dgm:t>
    </dgm:pt>
    <dgm:pt modelId="{65C41366-062F-46A4-B940-4B8C79901B37}">
      <dgm:prSet phldrT="[Text]"/>
      <dgm:spPr>
        <a:solidFill>
          <a:srgbClr val="FF0000"/>
        </a:solidFill>
        <a:ln>
          <a:solidFill>
            <a:srgbClr val="FF0000"/>
          </a:solidFill>
        </a:ln>
      </dgm:spPr>
      <dgm:t>
        <a:bodyPr/>
        <a:lstStyle/>
        <a:p>
          <a:r>
            <a:rPr lang="en-US" dirty="0" smtClean="0"/>
            <a:t>Step 3</a:t>
          </a:r>
          <a:endParaRPr lang="en-US" dirty="0"/>
        </a:p>
      </dgm:t>
    </dgm:pt>
    <dgm:pt modelId="{D93FE92D-5442-4530-92DB-4FBD81833D53}" type="parTrans" cxnId="{EE6DBB53-6E45-48F1-8C42-3BBB3C89F18B}">
      <dgm:prSet/>
      <dgm:spPr/>
      <dgm:t>
        <a:bodyPr/>
        <a:lstStyle/>
        <a:p>
          <a:endParaRPr lang="en-US"/>
        </a:p>
      </dgm:t>
    </dgm:pt>
    <dgm:pt modelId="{0F81DF81-9C66-415D-BAA2-D4AEECE5DD97}" type="sibTrans" cxnId="{EE6DBB53-6E45-48F1-8C42-3BBB3C89F18B}">
      <dgm:prSet/>
      <dgm:spPr/>
      <dgm:t>
        <a:bodyPr/>
        <a:lstStyle/>
        <a:p>
          <a:endParaRPr lang="en-US"/>
        </a:p>
      </dgm:t>
    </dgm:pt>
    <dgm:pt modelId="{34A07BBD-FA31-42B5-9C43-7CDF5C9CA6D5}">
      <dgm:prSet/>
      <dgm:spPr>
        <a:solidFill>
          <a:srgbClr val="FF0000"/>
        </a:solidFill>
        <a:ln>
          <a:solidFill>
            <a:srgbClr val="FF0000"/>
          </a:solidFill>
        </a:ln>
      </dgm:spPr>
      <dgm:t>
        <a:bodyPr/>
        <a:lstStyle/>
        <a:p>
          <a:r>
            <a:rPr lang="en-US" dirty="0" smtClean="0"/>
            <a:t>Step 4</a:t>
          </a:r>
          <a:endParaRPr lang="en-US" dirty="0"/>
        </a:p>
      </dgm:t>
    </dgm:pt>
    <dgm:pt modelId="{0A5CE59E-3758-4CB0-9217-07E32473C46C}" type="parTrans" cxnId="{961C51EB-639B-4D49-9939-AD3E039D82E4}">
      <dgm:prSet/>
      <dgm:spPr/>
      <dgm:t>
        <a:bodyPr/>
        <a:lstStyle/>
        <a:p>
          <a:endParaRPr lang="en-US"/>
        </a:p>
      </dgm:t>
    </dgm:pt>
    <dgm:pt modelId="{AED302DA-EEDE-41BF-9022-910F0EE3B7A9}" type="sibTrans" cxnId="{961C51EB-639B-4D49-9939-AD3E039D82E4}">
      <dgm:prSet/>
      <dgm:spPr/>
      <dgm:t>
        <a:bodyPr/>
        <a:lstStyle/>
        <a:p>
          <a:endParaRPr lang="en-US"/>
        </a:p>
      </dgm:t>
    </dgm:pt>
    <dgm:pt modelId="{5DF37904-6576-4363-9001-2299F8C541E7}">
      <dgm:prSet/>
      <dgm:spPr>
        <a:solidFill>
          <a:srgbClr val="FF0000"/>
        </a:solidFill>
        <a:ln>
          <a:solidFill>
            <a:srgbClr val="FF0000"/>
          </a:solidFill>
        </a:ln>
      </dgm:spPr>
      <dgm:t>
        <a:bodyPr/>
        <a:lstStyle/>
        <a:p>
          <a:r>
            <a:rPr lang="en-US" dirty="0" smtClean="0"/>
            <a:t>Step 5</a:t>
          </a:r>
          <a:endParaRPr lang="en-US" dirty="0"/>
        </a:p>
      </dgm:t>
    </dgm:pt>
    <dgm:pt modelId="{25D3A0FE-3563-4D42-8A5C-390136F843B2}" type="parTrans" cxnId="{BCBBA946-6731-4E0C-8B66-140116D99A55}">
      <dgm:prSet/>
      <dgm:spPr/>
      <dgm:t>
        <a:bodyPr/>
        <a:lstStyle/>
        <a:p>
          <a:endParaRPr lang="en-US"/>
        </a:p>
      </dgm:t>
    </dgm:pt>
    <dgm:pt modelId="{3CB14BBB-1319-4554-91C1-3773ED4E07BA}" type="sibTrans" cxnId="{BCBBA946-6731-4E0C-8B66-140116D99A55}">
      <dgm:prSet/>
      <dgm:spPr/>
      <dgm:t>
        <a:bodyPr/>
        <a:lstStyle/>
        <a:p>
          <a:endParaRPr lang="en-US"/>
        </a:p>
      </dgm:t>
    </dgm:pt>
    <dgm:pt modelId="{DC34299B-55ED-45E3-AA3E-9E8C1C9A5F4F}">
      <dgm:prSet/>
      <dgm:spPr/>
      <dgm:t>
        <a:bodyPr/>
        <a:lstStyle/>
        <a:p>
          <a:r>
            <a:rPr lang="en-US" dirty="0" smtClean="0"/>
            <a:t>Step 6</a:t>
          </a:r>
          <a:endParaRPr lang="en-US" dirty="0"/>
        </a:p>
      </dgm:t>
    </dgm:pt>
    <dgm:pt modelId="{AB690459-86AD-4ACA-B5C5-3A3ECFEB32DF}" type="parTrans" cxnId="{F0BEC875-2475-427C-9DE7-695ACABB5003}">
      <dgm:prSet/>
      <dgm:spPr/>
      <dgm:t>
        <a:bodyPr/>
        <a:lstStyle/>
        <a:p>
          <a:endParaRPr lang="en-US"/>
        </a:p>
      </dgm:t>
    </dgm:pt>
    <dgm:pt modelId="{FAD1358F-E03F-4DDD-83FA-9BD834ED8B8A}" type="sibTrans" cxnId="{F0BEC875-2475-427C-9DE7-695ACABB5003}">
      <dgm:prSet/>
      <dgm:spPr/>
      <dgm:t>
        <a:bodyPr/>
        <a:lstStyle/>
        <a:p>
          <a:endParaRPr lang="en-US"/>
        </a:p>
      </dgm:t>
    </dgm:pt>
    <dgm:pt modelId="{20C4D105-03EB-47C2-BA45-69AE4A8B3D9B}">
      <dgm:prSet/>
      <dgm:spPr/>
      <dgm:t>
        <a:bodyPr/>
        <a:lstStyle/>
        <a:p>
          <a:r>
            <a:rPr lang="en-US" dirty="0" smtClean="0"/>
            <a:t>Step 7</a:t>
          </a:r>
          <a:endParaRPr lang="en-US" dirty="0"/>
        </a:p>
      </dgm:t>
    </dgm:pt>
    <dgm:pt modelId="{C3E1C0BB-99CC-42CA-B9A4-1635A0969C27}" type="parTrans" cxnId="{F498B105-B26F-4CFF-8B26-79F14D5D9D6A}">
      <dgm:prSet/>
      <dgm:spPr/>
      <dgm:t>
        <a:bodyPr/>
        <a:lstStyle/>
        <a:p>
          <a:endParaRPr lang="en-US"/>
        </a:p>
      </dgm:t>
    </dgm:pt>
    <dgm:pt modelId="{5F77FEA0-9CD1-41AD-B546-B92C54C2714E}" type="sibTrans" cxnId="{F498B105-B26F-4CFF-8B26-79F14D5D9D6A}">
      <dgm:prSet/>
      <dgm:spPr/>
      <dgm:t>
        <a:bodyPr/>
        <a:lstStyle/>
        <a:p>
          <a:endParaRPr lang="en-US"/>
        </a:p>
      </dgm:t>
    </dgm:pt>
    <dgm:pt modelId="{A47B00C0-0FCE-4497-B17A-53E3FAB989C3}" type="pres">
      <dgm:prSet presAssocID="{66F4949F-A812-47A0-B230-C4ACF2424BDA}" presName="Name0" presStyleCnt="0">
        <dgm:presLayoutVars>
          <dgm:dir/>
          <dgm:animLvl val="lvl"/>
          <dgm:resizeHandles val="exact"/>
        </dgm:presLayoutVars>
      </dgm:prSet>
      <dgm:spPr/>
    </dgm:pt>
    <dgm:pt modelId="{A283E721-B6A6-43A5-8D51-7FFEB6204BAC}" type="pres">
      <dgm:prSet presAssocID="{0E4C2696-A90D-4397-AD43-87984D53897B}" presName="parTxOnly" presStyleLbl="node1" presStyleIdx="0" presStyleCnt="7">
        <dgm:presLayoutVars>
          <dgm:chMax val="0"/>
          <dgm:chPref val="0"/>
          <dgm:bulletEnabled val="1"/>
        </dgm:presLayoutVars>
      </dgm:prSet>
      <dgm:spPr/>
      <dgm:t>
        <a:bodyPr/>
        <a:lstStyle/>
        <a:p>
          <a:endParaRPr lang="en-US"/>
        </a:p>
      </dgm:t>
    </dgm:pt>
    <dgm:pt modelId="{F2CF5C97-D7F7-495E-9167-CAD7A010B4D8}" type="pres">
      <dgm:prSet presAssocID="{1C5255A7-87EF-408F-8CEF-713B2FAC887B}" presName="parTxOnlySpace" presStyleCnt="0"/>
      <dgm:spPr/>
    </dgm:pt>
    <dgm:pt modelId="{1A9FCE66-37D8-4BCB-812E-9AE95C957A9A}" type="pres">
      <dgm:prSet presAssocID="{833D399E-284E-4CE5-BC9E-099333670174}" presName="parTxOnly" presStyleLbl="node1" presStyleIdx="1" presStyleCnt="7">
        <dgm:presLayoutVars>
          <dgm:chMax val="0"/>
          <dgm:chPref val="0"/>
          <dgm:bulletEnabled val="1"/>
        </dgm:presLayoutVars>
      </dgm:prSet>
      <dgm:spPr/>
      <dgm:t>
        <a:bodyPr/>
        <a:lstStyle/>
        <a:p>
          <a:endParaRPr lang="en-US"/>
        </a:p>
      </dgm:t>
    </dgm:pt>
    <dgm:pt modelId="{574A07D0-C2E6-4A28-8CE3-2F9B9959DC79}" type="pres">
      <dgm:prSet presAssocID="{0A8F2A44-E090-43C1-9EC7-57FF522122F9}" presName="parTxOnlySpace" presStyleCnt="0"/>
      <dgm:spPr/>
    </dgm:pt>
    <dgm:pt modelId="{DEA6282E-2571-4E73-83EC-5EF4ED555842}" type="pres">
      <dgm:prSet presAssocID="{65C41366-062F-46A4-B940-4B8C79901B37}" presName="parTxOnly" presStyleLbl="node1" presStyleIdx="2" presStyleCnt="7">
        <dgm:presLayoutVars>
          <dgm:chMax val="0"/>
          <dgm:chPref val="0"/>
          <dgm:bulletEnabled val="1"/>
        </dgm:presLayoutVars>
      </dgm:prSet>
      <dgm:spPr/>
      <dgm:t>
        <a:bodyPr/>
        <a:lstStyle/>
        <a:p>
          <a:endParaRPr lang="en-US"/>
        </a:p>
      </dgm:t>
    </dgm:pt>
    <dgm:pt modelId="{DACD1355-21D5-484E-BD52-AC44F5CBD4DE}" type="pres">
      <dgm:prSet presAssocID="{0F81DF81-9C66-415D-BAA2-D4AEECE5DD97}" presName="parTxOnlySpace" presStyleCnt="0"/>
      <dgm:spPr/>
    </dgm:pt>
    <dgm:pt modelId="{35CAA220-C17D-431F-9C2C-D612639A58C2}" type="pres">
      <dgm:prSet presAssocID="{34A07BBD-FA31-42B5-9C43-7CDF5C9CA6D5}" presName="parTxOnly" presStyleLbl="node1" presStyleIdx="3" presStyleCnt="7">
        <dgm:presLayoutVars>
          <dgm:chMax val="0"/>
          <dgm:chPref val="0"/>
          <dgm:bulletEnabled val="1"/>
        </dgm:presLayoutVars>
      </dgm:prSet>
      <dgm:spPr/>
      <dgm:t>
        <a:bodyPr/>
        <a:lstStyle/>
        <a:p>
          <a:endParaRPr lang="en-US"/>
        </a:p>
      </dgm:t>
    </dgm:pt>
    <dgm:pt modelId="{E7808774-E77F-4F76-B69E-433B588539EC}" type="pres">
      <dgm:prSet presAssocID="{AED302DA-EEDE-41BF-9022-910F0EE3B7A9}" presName="parTxOnlySpace" presStyleCnt="0"/>
      <dgm:spPr/>
    </dgm:pt>
    <dgm:pt modelId="{D56A5074-E2F2-4C14-BA2D-7415B96C7217}" type="pres">
      <dgm:prSet presAssocID="{5DF37904-6576-4363-9001-2299F8C541E7}" presName="parTxOnly" presStyleLbl="node1" presStyleIdx="4" presStyleCnt="7">
        <dgm:presLayoutVars>
          <dgm:chMax val="0"/>
          <dgm:chPref val="0"/>
          <dgm:bulletEnabled val="1"/>
        </dgm:presLayoutVars>
      </dgm:prSet>
      <dgm:spPr/>
      <dgm:t>
        <a:bodyPr/>
        <a:lstStyle/>
        <a:p>
          <a:endParaRPr lang="en-US"/>
        </a:p>
      </dgm:t>
    </dgm:pt>
    <dgm:pt modelId="{1FFAE62F-ECCB-4CBE-B9F7-DF44B7F2849B}" type="pres">
      <dgm:prSet presAssocID="{3CB14BBB-1319-4554-91C1-3773ED4E07BA}" presName="parTxOnlySpace" presStyleCnt="0"/>
      <dgm:spPr/>
    </dgm:pt>
    <dgm:pt modelId="{92783F44-561C-4F6A-8699-9EE1D157DE05}" type="pres">
      <dgm:prSet presAssocID="{DC34299B-55ED-45E3-AA3E-9E8C1C9A5F4F}" presName="parTxOnly" presStyleLbl="node1" presStyleIdx="5" presStyleCnt="7">
        <dgm:presLayoutVars>
          <dgm:chMax val="0"/>
          <dgm:chPref val="0"/>
          <dgm:bulletEnabled val="1"/>
        </dgm:presLayoutVars>
      </dgm:prSet>
      <dgm:spPr/>
      <dgm:t>
        <a:bodyPr/>
        <a:lstStyle/>
        <a:p>
          <a:endParaRPr lang="en-US"/>
        </a:p>
      </dgm:t>
    </dgm:pt>
    <dgm:pt modelId="{E79E83A9-6AA8-45B8-8E67-E376D15E53E4}" type="pres">
      <dgm:prSet presAssocID="{FAD1358F-E03F-4DDD-83FA-9BD834ED8B8A}" presName="parTxOnlySpace" presStyleCnt="0"/>
      <dgm:spPr/>
    </dgm:pt>
    <dgm:pt modelId="{C3CAC2B0-E42F-477A-89CE-3ECF54A2639C}" type="pres">
      <dgm:prSet presAssocID="{20C4D105-03EB-47C2-BA45-69AE4A8B3D9B}" presName="parTxOnly" presStyleLbl="node1" presStyleIdx="6" presStyleCnt="7">
        <dgm:presLayoutVars>
          <dgm:chMax val="0"/>
          <dgm:chPref val="0"/>
          <dgm:bulletEnabled val="1"/>
        </dgm:presLayoutVars>
      </dgm:prSet>
      <dgm:spPr/>
      <dgm:t>
        <a:bodyPr/>
        <a:lstStyle/>
        <a:p>
          <a:endParaRPr lang="en-US"/>
        </a:p>
      </dgm:t>
    </dgm:pt>
  </dgm:ptLst>
  <dgm:cxnLst>
    <dgm:cxn modelId="{4924F1C1-95D8-451E-A5C8-A977CECF662E}" type="presOf" srcId="{5DF37904-6576-4363-9001-2299F8C541E7}" destId="{D56A5074-E2F2-4C14-BA2D-7415B96C7217}" srcOrd="0" destOrd="0" presId="urn:microsoft.com/office/officeart/2005/8/layout/chevron1"/>
    <dgm:cxn modelId="{ED1F6A8A-7832-4F99-81B8-BF6F99C4E7F1}" type="presOf" srcId="{34A07BBD-FA31-42B5-9C43-7CDF5C9CA6D5}" destId="{35CAA220-C17D-431F-9C2C-D612639A58C2}" srcOrd="0" destOrd="0" presId="urn:microsoft.com/office/officeart/2005/8/layout/chevron1"/>
    <dgm:cxn modelId="{5B3CBF8F-1FC8-4A34-8485-AAC27C98B5A7}" srcId="{66F4949F-A812-47A0-B230-C4ACF2424BDA}" destId="{0E4C2696-A90D-4397-AD43-87984D53897B}" srcOrd="0" destOrd="0" parTransId="{A8D018CE-FA0E-4A83-B9A0-686C61651C67}" sibTransId="{1C5255A7-87EF-408F-8CEF-713B2FAC887B}"/>
    <dgm:cxn modelId="{EE6DBB53-6E45-48F1-8C42-3BBB3C89F18B}" srcId="{66F4949F-A812-47A0-B230-C4ACF2424BDA}" destId="{65C41366-062F-46A4-B940-4B8C79901B37}" srcOrd="2" destOrd="0" parTransId="{D93FE92D-5442-4530-92DB-4FBD81833D53}" sibTransId="{0F81DF81-9C66-415D-BAA2-D4AEECE5DD97}"/>
    <dgm:cxn modelId="{5E61A915-BB2A-4258-8AF4-B7F002342E34}" type="presOf" srcId="{833D399E-284E-4CE5-BC9E-099333670174}" destId="{1A9FCE66-37D8-4BCB-812E-9AE95C957A9A}" srcOrd="0" destOrd="0" presId="urn:microsoft.com/office/officeart/2005/8/layout/chevron1"/>
    <dgm:cxn modelId="{BCBBA946-6731-4E0C-8B66-140116D99A55}" srcId="{66F4949F-A812-47A0-B230-C4ACF2424BDA}" destId="{5DF37904-6576-4363-9001-2299F8C541E7}" srcOrd="4" destOrd="0" parTransId="{25D3A0FE-3563-4D42-8A5C-390136F843B2}" sibTransId="{3CB14BBB-1319-4554-91C1-3773ED4E07BA}"/>
    <dgm:cxn modelId="{451E8C7A-3FD5-42B7-821E-8EFD44686CF2}" type="presOf" srcId="{DC34299B-55ED-45E3-AA3E-9E8C1C9A5F4F}" destId="{92783F44-561C-4F6A-8699-9EE1D157DE05}" srcOrd="0" destOrd="0" presId="urn:microsoft.com/office/officeart/2005/8/layout/chevron1"/>
    <dgm:cxn modelId="{961C51EB-639B-4D49-9939-AD3E039D82E4}" srcId="{66F4949F-A812-47A0-B230-C4ACF2424BDA}" destId="{34A07BBD-FA31-42B5-9C43-7CDF5C9CA6D5}" srcOrd="3" destOrd="0" parTransId="{0A5CE59E-3758-4CB0-9217-07E32473C46C}" sibTransId="{AED302DA-EEDE-41BF-9022-910F0EE3B7A9}"/>
    <dgm:cxn modelId="{0185FF04-273E-43C8-8B47-BF5CEACBA95E}" type="presOf" srcId="{65C41366-062F-46A4-B940-4B8C79901B37}" destId="{DEA6282E-2571-4E73-83EC-5EF4ED555842}" srcOrd="0" destOrd="0" presId="urn:microsoft.com/office/officeart/2005/8/layout/chevron1"/>
    <dgm:cxn modelId="{F0BEC875-2475-427C-9DE7-695ACABB5003}" srcId="{66F4949F-A812-47A0-B230-C4ACF2424BDA}" destId="{DC34299B-55ED-45E3-AA3E-9E8C1C9A5F4F}" srcOrd="5" destOrd="0" parTransId="{AB690459-86AD-4ACA-B5C5-3A3ECFEB32DF}" sibTransId="{FAD1358F-E03F-4DDD-83FA-9BD834ED8B8A}"/>
    <dgm:cxn modelId="{538B12D5-A4C4-431C-886D-E8AA67067070}" type="presOf" srcId="{0E4C2696-A90D-4397-AD43-87984D53897B}" destId="{A283E721-B6A6-43A5-8D51-7FFEB6204BAC}" srcOrd="0" destOrd="0" presId="urn:microsoft.com/office/officeart/2005/8/layout/chevron1"/>
    <dgm:cxn modelId="{F498B105-B26F-4CFF-8B26-79F14D5D9D6A}" srcId="{66F4949F-A812-47A0-B230-C4ACF2424BDA}" destId="{20C4D105-03EB-47C2-BA45-69AE4A8B3D9B}" srcOrd="6" destOrd="0" parTransId="{C3E1C0BB-99CC-42CA-B9A4-1635A0969C27}" sibTransId="{5F77FEA0-9CD1-41AD-B546-B92C54C2714E}"/>
    <dgm:cxn modelId="{02A32E5A-FC8D-4AFC-B9AF-D53A4F312A28}" type="presOf" srcId="{20C4D105-03EB-47C2-BA45-69AE4A8B3D9B}" destId="{C3CAC2B0-E42F-477A-89CE-3ECF54A2639C}" srcOrd="0" destOrd="0" presId="urn:microsoft.com/office/officeart/2005/8/layout/chevron1"/>
    <dgm:cxn modelId="{1FCD6C49-3996-4620-9906-A06B5FB3748C}" srcId="{66F4949F-A812-47A0-B230-C4ACF2424BDA}" destId="{833D399E-284E-4CE5-BC9E-099333670174}" srcOrd="1" destOrd="0" parTransId="{408331C0-057E-46BD-89C9-36BE6523154E}" sibTransId="{0A8F2A44-E090-43C1-9EC7-57FF522122F9}"/>
    <dgm:cxn modelId="{50E482CA-BC09-47B1-B47A-BA5BD766A357}" type="presOf" srcId="{66F4949F-A812-47A0-B230-C4ACF2424BDA}" destId="{A47B00C0-0FCE-4497-B17A-53E3FAB989C3}" srcOrd="0" destOrd="0" presId="urn:microsoft.com/office/officeart/2005/8/layout/chevron1"/>
    <dgm:cxn modelId="{AEA1673D-7987-44A3-AC5A-9F635FB95A5A}" type="presParOf" srcId="{A47B00C0-0FCE-4497-B17A-53E3FAB989C3}" destId="{A283E721-B6A6-43A5-8D51-7FFEB6204BAC}" srcOrd="0" destOrd="0" presId="urn:microsoft.com/office/officeart/2005/8/layout/chevron1"/>
    <dgm:cxn modelId="{C3C311C1-F98F-424A-A457-4C052A9A4F06}" type="presParOf" srcId="{A47B00C0-0FCE-4497-B17A-53E3FAB989C3}" destId="{F2CF5C97-D7F7-495E-9167-CAD7A010B4D8}" srcOrd="1" destOrd="0" presId="urn:microsoft.com/office/officeart/2005/8/layout/chevron1"/>
    <dgm:cxn modelId="{C3C192B9-4521-489C-A397-6507644892EA}" type="presParOf" srcId="{A47B00C0-0FCE-4497-B17A-53E3FAB989C3}" destId="{1A9FCE66-37D8-4BCB-812E-9AE95C957A9A}" srcOrd="2" destOrd="0" presId="urn:microsoft.com/office/officeart/2005/8/layout/chevron1"/>
    <dgm:cxn modelId="{B9E256E8-EE54-4BA4-BD70-4050459F5B2A}" type="presParOf" srcId="{A47B00C0-0FCE-4497-B17A-53E3FAB989C3}" destId="{574A07D0-C2E6-4A28-8CE3-2F9B9959DC79}" srcOrd="3" destOrd="0" presId="urn:microsoft.com/office/officeart/2005/8/layout/chevron1"/>
    <dgm:cxn modelId="{3BA4F633-E325-47F2-A852-BCADFFD310B8}" type="presParOf" srcId="{A47B00C0-0FCE-4497-B17A-53E3FAB989C3}" destId="{DEA6282E-2571-4E73-83EC-5EF4ED555842}" srcOrd="4" destOrd="0" presId="urn:microsoft.com/office/officeart/2005/8/layout/chevron1"/>
    <dgm:cxn modelId="{B817ACBE-B001-4342-B007-D31017572EF0}" type="presParOf" srcId="{A47B00C0-0FCE-4497-B17A-53E3FAB989C3}" destId="{DACD1355-21D5-484E-BD52-AC44F5CBD4DE}" srcOrd="5" destOrd="0" presId="urn:microsoft.com/office/officeart/2005/8/layout/chevron1"/>
    <dgm:cxn modelId="{A6287C6B-3831-4E42-8294-8B6E6B60C6C9}" type="presParOf" srcId="{A47B00C0-0FCE-4497-B17A-53E3FAB989C3}" destId="{35CAA220-C17D-431F-9C2C-D612639A58C2}" srcOrd="6" destOrd="0" presId="urn:microsoft.com/office/officeart/2005/8/layout/chevron1"/>
    <dgm:cxn modelId="{633CBD95-436D-4F0B-9B41-8353AACBC1DB}" type="presParOf" srcId="{A47B00C0-0FCE-4497-B17A-53E3FAB989C3}" destId="{E7808774-E77F-4F76-B69E-433B588539EC}" srcOrd="7" destOrd="0" presId="urn:microsoft.com/office/officeart/2005/8/layout/chevron1"/>
    <dgm:cxn modelId="{81688509-4076-4493-BB61-3C7028C908A8}" type="presParOf" srcId="{A47B00C0-0FCE-4497-B17A-53E3FAB989C3}" destId="{D56A5074-E2F2-4C14-BA2D-7415B96C7217}" srcOrd="8" destOrd="0" presId="urn:microsoft.com/office/officeart/2005/8/layout/chevron1"/>
    <dgm:cxn modelId="{2F33A57A-67D4-46C3-9AAD-E1DD87E5940C}" type="presParOf" srcId="{A47B00C0-0FCE-4497-B17A-53E3FAB989C3}" destId="{1FFAE62F-ECCB-4CBE-B9F7-DF44B7F2849B}" srcOrd="9" destOrd="0" presId="urn:microsoft.com/office/officeart/2005/8/layout/chevron1"/>
    <dgm:cxn modelId="{FD0AD606-2383-433E-881D-35751527B0D5}" type="presParOf" srcId="{A47B00C0-0FCE-4497-B17A-53E3FAB989C3}" destId="{92783F44-561C-4F6A-8699-9EE1D157DE05}" srcOrd="10" destOrd="0" presId="urn:microsoft.com/office/officeart/2005/8/layout/chevron1"/>
    <dgm:cxn modelId="{7C9FFE96-F5C3-4FF8-ABFB-99331BDB1F10}" type="presParOf" srcId="{A47B00C0-0FCE-4497-B17A-53E3FAB989C3}" destId="{E79E83A9-6AA8-45B8-8E67-E376D15E53E4}" srcOrd="11" destOrd="0" presId="urn:microsoft.com/office/officeart/2005/8/layout/chevron1"/>
    <dgm:cxn modelId="{5BA74857-A47A-4B60-BABF-6AE183BAD2D3}" type="presParOf" srcId="{A47B00C0-0FCE-4497-B17A-53E3FAB989C3}" destId="{C3CAC2B0-E42F-477A-89CE-3ECF54A2639C}" srcOrd="12"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66F4949F-A812-47A0-B230-C4ACF2424BDA}" type="doc">
      <dgm:prSet loTypeId="urn:microsoft.com/office/officeart/2005/8/layout/chevron1" loCatId="process" qsTypeId="urn:microsoft.com/office/officeart/2005/8/quickstyle/simple1" qsCatId="simple" csTypeId="urn:microsoft.com/office/officeart/2005/8/colors/accent1_2" csCatId="accent1" phldr="1"/>
      <dgm:spPr/>
    </dgm:pt>
    <dgm:pt modelId="{0E4C2696-A90D-4397-AD43-87984D53897B}">
      <dgm:prSet phldrT="[Text]"/>
      <dgm:spPr>
        <a:solidFill>
          <a:srgbClr val="FF0000"/>
        </a:solidFill>
        <a:ln>
          <a:solidFill>
            <a:srgbClr val="FF0000"/>
          </a:solidFill>
        </a:ln>
      </dgm:spPr>
      <dgm:t>
        <a:bodyPr/>
        <a:lstStyle/>
        <a:p>
          <a:r>
            <a:rPr lang="en-US" dirty="0" smtClean="0"/>
            <a:t>Step 1</a:t>
          </a:r>
          <a:endParaRPr lang="en-US" dirty="0"/>
        </a:p>
      </dgm:t>
    </dgm:pt>
    <dgm:pt modelId="{A8D018CE-FA0E-4A83-B9A0-686C61651C67}" type="parTrans" cxnId="{5B3CBF8F-1FC8-4A34-8485-AAC27C98B5A7}">
      <dgm:prSet/>
      <dgm:spPr/>
      <dgm:t>
        <a:bodyPr/>
        <a:lstStyle/>
        <a:p>
          <a:endParaRPr lang="en-US"/>
        </a:p>
      </dgm:t>
    </dgm:pt>
    <dgm:pt modelId="{1C5255A7-87EF-408F-8CEF-713B2FAC887B}" type="sibTrans" cxnId="{5B3CBF8F-1FC8-4A34-8485-AAC27C98B5A7}">
      <dgm:prSet/>
      <dgm:spPr/>
      <dgm:t>
        <a:bodyPr/>
        <a:lstStyle/>
        <a:p>
          <a:endParaRPr lang="en-US"/>
        </a:p>
      </dgm:t>
    </dgm:pt>
    <dgm:pt modelId="{833D399E-284E-4CE5-BC9E-099333670174}">
      <dgm:prSet phldrT="[Text]"/>
      <dgm:spPr>
        <a:solidFill>
          <a:srgbClr val="FF0000"/>
        </a:solidFill>
        <a:ln>
          <a:solidFill>
            <a:srgbClr val="FF0000"/>
          </a:solidFill>
        </a:ln>
      </dgm:spPr>
      <dgm:t>
        <a:bodyPr/>
        <a:lstStyle/>
        <a:p>
          <a:r>
            <a:rPr lang="en-US" dirty="0" smtClean="0"/>
            <a:t>Step 2</a:t>
          </a:r>
          <a:endParaRPr lang="en-US" dirty="0"/>
        </a:p>
      </dgm:t>
    </dgm:pt>
    <dgm:pt modelId="{408331C0-057E-46BD-89C9-36BE6523154E}" type="parTrans" cxnId="{1FCD6C49-3996-4620-9906-A06B5FB3748C}">
      <dgm:prSet/>
      <dgm:spPr/>
      <dgm:t>
        <a:bodyPr/>
        <a:lstStyle/>
        <a:p>
          <a:endParaRPr lang="en-US"/>
        </a:p>
      </dgm:t>
    </dgm:pt>
    <dgm:pt modelId="{0A8F2A44-E090-43C1-9EC7-57FF522122F9}" type="sibTrans" cxnId="{1FCD6C49-3996-4620-9906-A06B5FB3748C}">
      <dgm:prSet/>
      <dgm:spPr/>
      <dgm:t>
        <a:bodyPr/>
        <a:lstStyle/>
        <a:p>
          <a:endParaRPr lang="en-US"/>
        </a:p>
      </dgm:t>
    </dgm:pt>
    <dgm:pt modelId="{65C41366-062F-46A4-B940-4B8C79901B37}">
      <dgm:prSet phldrT="[Text]"/>
      <dgm:spPr>
        <a:solidFill>
          <a:srgbClr val="FF0000"/>
        </a:solidFill>
        <a:ln>
          <a:solidFill>
            <a:srgbClr val="FF0000"/>
          </a:solidFill>
        </a:ln>
      </dgm:spPr>
      <dgm:t>
        <a:bodyPr/>
        <a:lstStyle/>
        <a:p>
          <a:r>
            <a:rPr lang="en-US" dirty="0" smtClean="0"/>
            <a:t>Step 3</a:t>
          </a:r>
          <a:endParaRPr lang="en-US" dirty="0"/>
        </a:p>
      </dgm:t>
    </dgm:pt>
    <dgm:pt modelId="{D93FE92D-5442-4530-92DB-4FBD81833D53}" type="parTrans" cxnId="{EE6DBB53-6E45-48F1-8C42-3BBB3C89F18B}">
      <dgm:prSet/>
      <dgm:spPr/>
      <dgm:t>
        <a:bodyPr/>
        <a:lstStyle/>
        <a:p>
          <a:endParaRPr lang="en-US"/>
        </a:p>
      </dgm:t>
    </dgm:pt>
    <dgm:pt modelId="{0F81DF81-9C66-415D-BAA2-D4AEECE5DD97}" type="sibTrans" cxnId="{EE6DBB53-6E45-48F1-8C42-3BBB3C89F18B}">
      <dgm:prSet/>
      <dgm:spPr/>
      <dgm:t>
        <a:bodyPr/>
        <a:lstStyle/>
        <a:p>
          <a:endParaRPr lang="en-US"/>
        </a:p>
      </dgm:t>
    </dgm:pt>
    <dgm:pt modelId="{34A07BBD-FA31-42B5-9C43-7CDF5C9CA6D5}">
      <dgm:prSet/>
      <dgm:spPr>
        <a:solidFill>
          <a:srgbClr val="FF0000"/>
        </a:solidFill>
        <a:ln>
          <a:solidFill>
            <a:srgbClr val="FF0000"/>
          </a:solidFill>
        </a:ln>
      </dgm:spPr>
      <dgm:t>
        <a:bodyPr/>
        <a:lstStyle/>
        <a:p>
          <a:r>
            <a:rPr lang="en-US" dirty="0" smtClean="0"/>
            <a:t>Step 4</a:t>
          </a:r>
          <a:endParaRPr lang="en-US" dirty="0"/>
        </a:p>
      </dgm:t>
    </dgm:pt>
    <dgm:pt modelId="{0A5CE59E-3758-4CB0-9217-07E32473C46C}" type="parTrans" cxnId="{961C51EB-639B-4D49-9939-AD3E039D82E4}">
      <dgm:prSet/>
      <dgm:spPr/>
      <dgm:t>
        <a:bodyPr/>
        <a:lstStyle/>
        <a:p>
          <a:endParaRPr lang="en-US"/>
        </a:p>
      </dgm:t>
    </dgm:pt>
    <dgm:pt modelId="{AED302DA-EEDE-41BF-9022-910F0EE3B7A9}" type="sibTrans" cxnId="{961C51EB-639B-4D49-9939-AD3E039D82E4}">
      <dgm:prSet/>
      <dgm:spPr/>
      <dgm:t>
        <a:bodyPr/>
        <a:lstStyle/>
        <a:p>
          <a:endParaRPr lang="en-US"/>
        </a:p>
      </dgm:t>
    </dgm:pt>
    <dgm:pt modelId="{5DF37904-6576-4363-9001-2299F8C541E7}">
      <dgm:prSet/>
      <dgm:spPr>
        <a:solidFill>
          <a:srgbClr val="FF0000"/>
        </a:solidFill>
        <a:ln>
          <a:solidFill>
            <a:srgbClr val="FF0000"/>
          </a:solidFill>
        </a:ln>
      </dgm:spPr>
      <dgm:t>
        <a:bodyPr/>
        <a:lstStyle/>
        <a:p>
          <a:r>
            <a:rPr lang="en-US" dirty="0" smtClean="0"/>
            <a:t>Step 5</a:t>
          </a:r>
          <a:endParaRPr lang="en-US" dirty="0"/>
        </a:p>
      </dgm:t>
    </dgm:pt>
    <dgm:pt modelId="{25D3A0FE-3563-4D42-8A5C-390136F843B2}" type="parTrans" cxnId="{BCBBA946-6731-4E0C-8B66-140116D99A55}">
      <dgm:prSet/>
      <dgm:spPr/>
      <dgm:t>
        <a:bodyPr/>
        <a:lstStyle/>
        <a:p>
          <a:endParaRPr lang="en-US"/>
        </a:p>
      </dgm:t>
    </dgm:pt>
    <dgm:pt modelId="{3CB14BBB-1319-4554-91C1-3773ED4E07BA}" type="sibTrans" cxnId="{BCBBA946-6731-4E0C-8B66-140116D99A55}">
      <dgm:prSet/>
      <dgm:spPr/>
      <dgm:t>
        <a:bodyPr/>
        <a:lstStyle/>
        <a:p>
          <a:endParaRPr lang="en-US"/>
        </a:p>
      </dgm:t>
    </dgm:pt>
    <dgm:pt modelId="{DC34299B-55ED-45E3-AA3E-9E8C1C9A5F4F}">
      <dgm:prSet/>
      <dgm:spPr/>
      <dgm:t>
        <a:bodyPr/>
        <a:lstStyle/>
        <a:p>
          <a:r>
            <a:rPr lang="en-US" dirty="0" smtClean="0"/>
            <a:t>Step 6</a:t>
          </a:r>
          <a:endParaRPr lang="en-US" dirty="0"/>
        </a:p>
      </dgm:t>
    </dgm:pt>
    <dgm:pt modelId="{AB690459-86AD-4ACA-B5C5-3A3ECFEB32DF}" type="parTrans" cxnId="{F0BEC875-2475-427C-9DE7-695ACABB5003}">
      <dgm:prSet/>
      <dgm:spPr/>
      <dgm:t>
        <a:bodyPr/>
        <a:lstStyle/>
        <a:p>
          <a:endParaRPr lang="en-US"/>
        </a:p>
      </dgm:t>
    </dgm:pt>
    <dgm:pt modelId="{FAD1358F-E03F-4DDD-83FA-9BD834ED8B8A}" type="sibTrans" cxnId="{F0BEC875-2475-427C-9DE7-695ACABB5003}">
      <dgm:prSet/>
      <dgm:spPr/>
      <dgm:t>
        <a:bodyPr/>
        <a:lstStyle/>
        <a:p>
          <a:endParaRPr lang="en-US"/>
        </a:p>
      </dgm:t>
    </dgm:pt>
    <dgm:pt modelId="{20C4D105-03EB-47C2-BA45-69AE4A8B3D9B}">
      <dgm:prSet/>
      <dgm:spPr/>
      <dgm:t>
        <a:bodyPr/>
        <a:lstStyle/>
        <a:p>
          <a:r>
            <a:rPr lang="en-US" dirty="0" smtClean="0"/>
            <a:t>Step 7</a:t>
          </a:r>
          <a:endParaRPr lang="en-US" dirty="0"/>
        </a:p>
      </dgm:t>
    </dgm:pt>
    <dgm:pt modelId="{C3E1C0BB-99CC-42CA-B9A4-1635A0969C27}" type="parTrans" cxnId="{F498B105-B26F-4CFF-8B26-79F14D5D9D6A}">
      <dgm:prSet/>
      <dgm:spPr/>
      <dgm:t>
        <a:bodyPr/>
        <a:lstStyle/>
        <a:p>
          <a:endParaRPr lang="en-US"/>
        </a:p>
      </dgm:t>
    </dgm:pt>
    <dgm:pt modelId="{5F77FEA0-9CD1-41AD-B546-B92C54C2714E}" type="sibTrans" cxnId="{F498B105-B26F-4CFF-8B26-79F14D5D9D6A}">
      <dgm:prSet/>
      <dgm:spPr/>
      <dgm:t>
        <a:bodyPr/>
        <a:lstStyle/>
        <a:p>
          <a:endParaRPr lang="en-US"/>
        </a:p>
      </dgm:t>
    </dgm:pt>
    <dgm:pt modelId="{A47B00C0-0FCE-4497-B17A-53E3FAB989C3}" type="pres">
      <dgm:prSet presAssocID="{66F4949F-A812-47A0-B230-C4ACF2424BDA}" presName="Name0" presStyleCnt="0">
        <dgm:presLayoutVars>
          <dgm:dir/>
          <dgm:animLvl val="lvl"/>
          <dgm:resizeHandles val="exact"/>
        </dgm:presLayoutVars>
      </dgm:prSet>
      <dgm:spPr/>
    </dgm:pt>
    <dgm:pt modelId="{A283E721-B6A6-43A5-8D51-7FFEB6204BAC}" type="pres">
      <dgm:prSet presAssocID="{0E4C2696-A90D-4397-AD43-87984D53897B}" presName="parTxOnly" presStyleLbl="node1" presStyleIdx="0" presStyleCnt="7">
        <dgm:presLayoutVars>
          <dgm:chMax val="0"/>
          <dgm:chPref val="0"/>
          <dgm:bulletEnabled val="1"/>
        </dgm:presLayoutVars>
      </dgm:prSet>
      <dgm:spPr/>
      <dgm:t>
        <a:bodyPr/>
        <a:lstStyle/>
        <a:p>
          <a:endParaRPr lang="en-US"/>
        </a:p>
      </dgm:t>
    </dgm:pt>
    <dgm:pt modelId="{F2CF5C97-D7F7-495E-9167-CAD7A010B4D8}" type="pres">
      <dgm:prSet presAssocID="{1C5255A7-87EF-408F-8CEF-713B2FAC887B}" presName="parTxOnlySpace" presStyleCnt="0"/>
      <dgm:spPr/>
    </dgm:pt>
    <dgm:pt modelId="{1A9FCE66-37D8-4BCB-812E-9AE95C957A9A}" type="pres">
      <dgm:prSet presAssocID="{833D399E-284E-4CE5-BC9E-099333670174}" presName="parTxOnly" presStyleLbl="node1" presStyleIdx="1" presStyleCnt="7">
        <dgm:presLayoutVars>
          <dgm:chMax val="0"/>
          <dgm:chPref val="0"/>
          <dgm:bulletEnabled val="1"/>
        </dgm:presLayoutVars>
      </dgm:prSet>
      <dgm:spPr/>
      <dgm:t>
        <a:bodyPr/>
        <a:lstStyle/>
        <a:p>
          <a:endParaRPr lang="en-US"/>
        </a:p>
      </dgm:t>
    </dgm:pt>
    <dgm:pt modelId="{574A07D0-C2E6-4A28-8CE3-2F9B9959DC79}" type="pres">
      <dgm:prSet presAssocID="{0A8F2A44-E090-43C1-9EC7-57FF522122F9}" presName="parTxOnlySpace" presStyleCnt="0"/>
      <dgm:spPr/>
    </dgm:pt>
    <dgm:pt modelId="{DEA6282E-2571-4E73-83EC-5EF4ED555842}" type="pres">
      <dgm:prSet presAssocID="{65C41366-062F-46A4-B940-4B8C79901B37}" presName="parTxOnly" presStyleLbl="node1" presStyleIdx="2" presStyleCnt="7">
        <dgm:presLayoutVars>
          <dgm:chMax val="0"/>
          <dgm:chPref val="0"/>
          <dgm:bulletEnabled val="1"/>
        </dgm:presLayoutVars>
      </dgm:prSet>
      <dgm:spPr/>
      <dgm:t>
        <a:bodyPr/>
        <a:lstStyle/>
        <a:p>
          <a:endParaRPr lang="en-US"/>
        </a:p>
      </dgm:t>
    </dgm:pt>
    <dgm:pt modelId="{DACD1355-21D5-484E-BD52-AC44F5CBD4DE}" type="pres">
      <dgm:prSet presAssocID="{0F81DF81-9C66-415D-BAA2-D4AEECE5DD97}" presName="parTxOnlySpace" presStyleCnt="0"/>
      <dgm:spPr/>
    </dgm:pt>
    <dgm:pt modelId="{35CAA220-C17D-431F-9C2C-D612639A58C2}" type="pres">
      <dgm:prSet presAssocID="{34A07BBD-FA31-42B5-9C43-7CDF5C9CA6D5}" presName="parTxOnly" presStyleLbl="node1" presStyleIdx="3" presStyleCnt="7">
        <dgm:presLayoutVars>
          <dgm:chMax val="0"/>
          <dgm:chPref val="0"/>
          <dgm:bulletEnabled val="1"/>
        </dgm:presLayoutVars>
      </dgm:prSet>
      <dgm:spPr/>
      <dgm:t>
        <a:bodyPr/>
        <a:lstStyle/>
        <a:p>
          <a:endParaRPr lang="en-US"/>
        </a:p>
      </dgm:t>
    </dgm:pt>
    <dgm:pt modelId="{E7808774-E77F-4F76-B69E-433B588539EC}" type="pres">
      <dgm:prSet presAssocID="{AED302DA-EEDE-41BF-9022-910F0EE3B7A9}" presName="parTxOnlySpace" presStyleCnt="0"/>
      <dgm:spPr/>
    </dgm:pt>
    <dgm:pt modelId="{D56A5074-E2F2-4C14-BA2D-7415B96C7217}" type="pres">
      <dgm:prSet presAssocID="{5DF37904-6576-4363-9001-2299F8C541E7}" presName="parTxOnly" presStyleLbl="node1" presStyleIdx="4" presStyleCnt="7">
        <dgm:presLayoutVars>
          <dgm:chMax val="0"/>
          <dgm:chPref val="0"/>
          <dgm:bulletEnabled val="1"/>
        </dgm:presLayoutVars>
      </dgm:prSet>
      <dgm:spPr/>
      <dgm:t>
        <a:bodyPr/>
        <a:lstStyle/>
        <a:p>
          <a:endParaRPr lang="en-US"/>
        </a:p>
      </dgm:t>
    </dgm:pt>
    <dgm:pt modelId="{1FFAE62F-ECCB-4CBE-B9F7-DF44B7F2849B}" type="pres">
      <dgm:prSet presAssocID="{3CB14BBB-1319-4554-91C1-3773ED4E07BA}" presName="parTxOnlySpace" presStyleCnt="0"/>
      <dgm:spPr/>
    </dgm:pt>
    <dgm:pt modelId="{92783F44-561C-4F6A-8699-9EE1D157DE05}" type="pres">
      <dgm:prSet presAssocID="{DC34299B-55ED-45E3-AA3E-9E8C1C9A5F4F}" presName="parTxOnly" presStyleLbl="node1" presStyleIdx="5" presStyleCnt="7">
        <dgm:presLayoutVars>
          <dgm:chMax val="0"/>
          <dgm:chPref val="0"/>
          <dgm:bulletEnabled val="1"/>
        </dgm:presLayoutVars>
      </dgm:prSet>
      <dgm:spPr/>
      <dgm:t>
        <a:bodyPr/>
        <a:lstStyle/>
        <a:p>
          <a:endParaRPr lang="en-US"/>
        </a:p>
      </dgm:t>
    </dgm:pt>
    <dgm:pt modelId="{E79E83A9-6AA8-45B8-8E67-E376D15E53E4}" type="pres">
      <dgm:prSet presAssocID="{FAD1358F-E03F-4DDD-83FA-9BD834ED8B8A}" presName="parTxOnlySpace" presStyleCnt="0"/>
      <dgm:spPr/>
    </dgm:pt>
    <dgm:pt modelId="{C3CAC2B0-E42F-477A-89CE-3ECF54A2639C}" type="pres">
      <dgm:prSet presAssocID="{20C4D105-03EB-47C2-BA45-69AE4A8B3D9B}" presName="parTxOnly" presStyleLbl="node1" presStyleIdx="6" presStyleCnt="7">
        <dgm:presLayoutVars>
          <dgm:chMax val="0"/>
          <dgm:chPref val="0"/>
          <dgm:bulletEnabled val="1"/>
        </dgm:presLayoutVars>
      </dgm:prSet>
      <dgm:spPr/>
      <dgm:t>
        <a:bodyPr/>
        <a:lstStyle/>
        <a:p>
          <a:endParaRPr lang="en-US"/>
        </a:p>
      </dgm:t>
    </dgm:pt>
  </dgm:ptLst>
  <dgm:cxnLst>
    <dgm:cxn modelId="{D89B3A6D-22C5-4E7A-A27F-A0A9A50DFCEC}" type="presOf" srcId="{DC34299B-55ED-45E3-AA3E-9E8C1C9A5F4F}" destId="{92783F44-561C-4F6A-8699-9EE1D157DE05}" srcOrd="0" destOrd="0" presId="urn:microsoft.com/office/officeart/2005/8/layout/chevron1"/>
    <dgm:cxn modelId="{5B3CBF8F-1FC8-4A34-8485-AAC27C98B5A7}" srcId="{66F4949F-A812-47A0-B230-C4ACF2424BDA}" destId="{0E4C2696-A90D-4397-AD43-87984D53897B}" srcOrd="0" destOrd="0" parTransId="{A8D018CE-FA0E-4A83-B9A0-686C61651C67}" sibTransId="{1C5255A7-87EF-408F-8CEF-713B2FAC887B}"/>
    <dgm:cxn modelId="{EE6DBB53-6E45-48F1-8C42-3BBB3C89F18B}" srcId="{66F4949F-A812-47A0-B230-C4ACF2424BDA}" destId="{65C41366-062F-46A4-B940-4B8C79901B37}" srcOrd="2" destOrd="0" parTransId="{D93FE92D-5442-4530-92DB-4FBD81833D53}" sibTransId="{0F81DF81-9C66-415D-BAA2-D4AEECE5DD97}"/>
    <dgm:cxn modelId="{789C9E62-99B8-476F-8898-5C3ED2DF7720}" type="presOf" srcId="{66F4949F-A812-47A0-B230-C4ACF2424BDA}" destId="{A47B00C0-0FCE-4497-B17A-53E3FAB989C3}" srcOrd="0" destOrd="0" presId="urn:microsoft.com/office/officeart/2005/8/layout/chevron1"/>
    <dgm:cxn modelId="{BCBBA946-6731-4E0C-8B66-140116D99A55}" srcId="{66F4949F-A812-47A0-B230-C4ACF2424BDA}" destId="{5DF37904-6576-4363-9001-2299F8C541E7}" srcOrd="4" destOrd="0" parTransId="{25D3A0FE-3563-4D42-8A5C-390136F843B2}" sibTransId="{3CB14BBB-1319-4554-91C1-3773ED4E07BA}"/>
    <dgm:cxn modelId="{961C51EB-639B-4D49-9939-AD3E039D82E4}" srcId="{66F4949F-A812-47A0-B230-C4ACF2424BDA}" destId="{34A07BBD-FA31-42B5-9C43-7CDF5C9CA6D5}" srcOrd="3" destOrd="0" parTransId="{0A5CE59E-3758-4CB0-9217-07E32473C46C}" sibTransId="{AED302DA-EEDE-41BF-9022-910F0EE3B7A9}"/>
    <dgm:cxn modelId="{37B62971-CF09-4523-8BEE-DC64B410E427}" type="presOf" srcId="{5DF37904-6576-4363-9001-2299F8C541E7}" destId="{D56A5074-E2F2-4C14-BA2D-7415B96C7217}" srcOrd="0" destOrd="0" presId="urn:microsoft.com/office/officeart/2005/8/layout/chevron1"/>
    <dgm:cxn modelId="{F0BEC875-2475-427C-9DE7-695ACABB5003}" srcId="{66F4949F-A812-47A0-B230-C4ACF2424BDA}" destId="{DC34299B-55ED-45E3-AA3E-9E8C1C9A5F4F}" srcOrd="5" destOrd="0" parTransId="{AB690459-86AD-4ACA-B5C5-3A3ECFEB32DF}" sibTransId="{FAD1358F-E03F-4DDD-83FA-9BD834ED8B8A}"/>
    <dgm:cxn modelId="{C46F5140-6009-4960-A7E4-EE53D1402A11}" type="presOf" srcId="{0E4C2696-A90D-4397-AD43-87984D53897B}" destId="{A283E721-B6A6-43A5-8D51-7FFEB6204BAC}" srcOrd="0" destOrd="0" presId="urn:microsoft.com/office/officeart/2005/8/layout/chevron1"/>
    <dgm:cxn modelId="{A2B4888F-415B-4300-91B8-83B8CC2D2091}" type="presOf" srcId="{34A07BBD-FA31-42B5-9C43-7CDF5C9CA6D5}" destId="{35CAA220-C17D-431F-9C2C-D612639A58C2}" srcOrd="0" destOrd="0" presId="urn:microsoft.com/office/officeart/2005/8/layout/chevron1"/>
    <dgm:cxn modelId="{F498B105-B26F-4CFF-8B26-79F14D5D9D6A}" srcId="{66F4949F-A812-47A0-B230-C4ACF2424BDA}" destId="{20C4D105-03EB-47C2-BA45-69AE4A8B3D9B}" srcOrd="6" destOrd="0" parTransId="{C3E1C0BB-99CC-42CA-B9A4-1635A0969C27}" sibTransId="{5F77FEA0-9CD1-41AD-B546-B92C54C2714E}"/>
    <dgm:cxn modelId="{64E2B779-681D-403F-A447-3F672899CA62}" type="presOf" srcId="{833D399E-284E-4CE5-BC9E-099333670174}" destId="{1A9FCE66-37D8-4BCB-812E-9AE95C957A9A}" srcOrd="0" destOrd="0" presId="urn:microsoft.com/office/officeart/2005/8/layout/chevron1"/>
    <dgm:cxn modelId="{0AEDC5F8-D51F-4769-A31F-50C825D830B3}" type="presOf" srcId="{65C41366-062F-46A4-B940-4B8C79901B37}" destId="{DEA6282E-2571-4E73-83EC-5EF4ED555842}" srcOrd="0" destOrd="0" presId="urn:microsoft.com/office/officeart/2005/8/layout/chevron1"/>
    <dgm:cxn modelId="{BCCF21DB-D7A1-4000-AD1C-9B4145614740}" type="presOf" srcId="{20C4D105-03EB-47C2-BA45-69AE4A8B3D9B}" destId="{C3CAC2B0-E42F-477A-89CE-3ECF54A2639C}" srcOrd="0" destOrd="0" presId="urn:microsoft.com/office/officeart/2005/8/layout/chevron1"/>
    <dgm:cxn modelId="{1FCD6C49-3996-4620-9906-A06B5FB3748C}" srcId="{66F4949F-A812-47A0-B230-C4ACF2424BDA}" destId="{833D399E-284E-4CE5-BC9E-099333670174}" srcOrd="1" destOrd="0" parTransId="{408331C0-057E-46BD-89C9-36BE6523154E}" sibTransId="{0A8F2A44-E090-43C1-9EC7-57FF522122F9}"/>
    <dgm:cxn modelId="{7DDEF141-03BB-4E9E-A1F7-B6C497342D59}" type="presParOf" srcId="{A47B00C0-0FCE-4497-B17A-53E3FAB989C3}" destId="{A283E721-B6A6-43A5-8D51-7FFEB6204BAC}" srcOrd="0" destOrd="0" presId="urn:microsoft.com/office/officeart/2005/8/layout/chevron1"/>
    <dgm:cxn modelId="{C352D140-FF84-411C-9725-23E67347640B}" type="presParOf" srcId="{A47B00C0-0FCE-4497-B17A-53E3FAB989C3}" destId="{F2CF5C97-D7F7-495E-9167-CAD7A010B4D8}" srcOrd="1" destOrd="0" presId="urn:microsoft.com/office/officeart/2005/8/layout/chevron1"/>
    <dgm:cxn modelId="{8CD9CA3E-BBB3-4FCB-AA9F-8FC5F1556BF5}" type="presParOf" srcId="{A47B00C0-0FCE-4497-B17A-53E3FAB989C3}" destId="{1A9FCE66-37D8-4BCB-812E-9AE95C957A9A}" srcOrd="2" destOrd="0" presId="urn:microsoft.com/office/officeart/2005/8/layout/chevron1"/>
    <dgm:cxn modelId="{E231E29B-7ABD-4559-8D99-58BA2CC2FA19}" type="presParOf" srcId="{A47B00C0-0FCE-4497-B17A-53E3FAB989C3}" destId="{574A07D0-C2E6-4A28-8CE3-2F9B9959DC79}" srcOrd="3" destOrd="0" presId="urn:microsoft.com/office/officeart/2005/8/layout/chevron1"/>
    <dgm:cxn modelId="{C2B8A059-E924-4E42-8898-C5ADADE47F6C}" type="presParOf" srcId="{A47B00C0-0FCE-4497-B17A-53E3FAB989C3}" destId="{DEA6282E-2571-4E73-83EC-5EF4ED555842}" srcOrd="4" destOrd="0" presId="urn:microsoft.com/office/officeart/2005/8/layout/chevron1"/>
    <dgm:cxn modelId="{AAE8F174-C6E3-40F0-8433-9FC78EEBA30F}" type="presParOf" srcId="{A47B00C0-0FCE-4497-B17A-53E3FAB989C3}" destId="{DACD1355-21D5-484E-BD52-AC44F5CBD4DE}" srcOrd="5" destOrd="0" presId="urn:microsoft.com/office/officeart/2005/8/layout/chevron1"/>
    <dgm:cxn modelId="{141AC991-B9B9-48AD-B19D-671F95718302}" type="presParOf" srcId="{A47B00C0-0FCE-4497-B17A-53E3FAB989C3}" destId="{35CAA220-C17D-431F-9C2C-D612639A58C2}" srcOrd="6" destOrd="0" presId="urn:microsoft.com/office/officeart/2005/8/layout/chevron1"/>
    <dgm:cxn modelId="{F032DCD8-457D-4BE5-AE4E-A731CDEB6345}" type="presParOf" srcId="{A47B00C0-0FCE-4497-B17A-53E3FAB989C3}" destId="{E7808774-E77F-4F76-B69E-433B588539EC}" srcOrd="7" destOrd="0" presId="urn:microsoft.com/office/officeart/2005/8/layout/chevron1"/>
    <dgm:cxn modelId="{5460AF21-80E9-405D-9632-A20B654DFED8}" type="presParOf" srcId="{A47B00C0-0FCE-4497-B17A-53E3FAB989C3}" destId="{D56A5074-E2F2-4C14-BA2D-7415B96C7217}" srcOrd="8" destOrd="0" presId="urn:microsoft.com/office/officeart/2005/8/layout/chevron1"/>
    <dgm:cxn modelId="{566E9420-8714-4D8D-98FA-DA98C5E1D229}" type="presParOf" srcId="{A47B00C0-0FCE-4497-B17A-53E3FAB989C3}" destId="{1FFAE62F-ECCB-4CBE-B9F7-DF44B7F2849B}" srcOrd="9" destOrd="0" presId="urn:microsoft.com/office/officeart/2005/8/layout/chevron1"/>
    <dgm:cxn modelId="{420D36CB-C082-4103-AB7B-F9D2215F98D3}" type="presParOf" srcId="{A47B00C0-0FCE-4497-B17A-53E3FAB989C3}" destId="{92783F44-561C-4F6A-8699-9EE1D157DE05}" srcOrd="10" destOrd="0" presId="urn:microsoft.com/office/officeart/2005/8/layout/chevron1"/>
    <dgm:cxn modelId="{7B61C051-7F22-4056-8962-82E50DC716B3}" type="presParOf" srcId="{A47B00C0-0FCE-4497-B17A-53E3FAB989C3}" destId="{E79E83A9-6AA8-45B8-8E67-E376D15E53E4}" srcOrd="11" destOrd="0" presId="urn:microsoft.com/office/officeart/2005/8/layout/chevron1"/>
    <dgm:cxn modelId="{39CB658E-65FF-4FBB-B58B-70328C0DA3C1}" type="presParOf" srcId="{A47B00C0-0FCE-4497-B17A-53E3FAB989C3}" destId="{C3CAC2B0-E42F-477A-89CE-3ECF54A2639C}" srcOrd="12"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66F4949F-A812-47A0-B230-C4ACF2424BDA}" type="doc">
      <dgm:prSet loTypeId="urn:microsoft.com/office/officeart/2005/8/layout/chevron1" loCatId="process" qsTypeId="urn:microsoft.com/office/officeart/2005/8/quickstyle/simple1" qsCatId="simple" csTypeId="urn:microsoft.com/office/officeart/2005/8/colors/accent1_2" csCatId="accent1" phldr="1"/>
      <dgm:spPr/>
    </dgm:pt>
    <dgm:pt modelId="{0E4C2696-A90D-4397-AD43-87984D53897B}">
      <dgm:prSet phldrT="[Text]"/>
      <dgm:spPr>
        <a:solidFill>
          <a:srgbClr val="FF0000"/>
        </a:solidFill>
        <a:ln>
          <a:solidFill>
            <a:srgbClr val="FF0000"/>
          </a:solidFill>
        </a:ln>
      </dgm:spPr>
      <dgm:t>
        <a:bodyPr/>
        <a:lstStyle/>
        <a:p>
          <a:r>
            <a:rPr lang="en-US" dirty="0" smtClean="0"/>
            <a:t>Step 1</a:t>
          </a:r>
          <a:endParaRPr lang="en-US" dirty="0"/>
        </a:p>
      </dgm:t>
    </dgm:pt>
    <dgm:pt modelId="{A8D018CE-FA0E-4A83-B9A0-686C61651C67}" type="parTrans" cxnId="{5B3CBF8F-1FC8-4A34-8485-AAC27C98B5A7}">
      <dgm:prSet/>
      <dgm:spPr/>
      <dgm:t>
        <a:bodyPr/>
        <a:lstStyle/>
        <a:p>
          <a:endParaRPr lang="en-US"/>
        </a:p>
      </dgm:t>
    </dgm:pt>
    <dgm:pt modelId="{1C5255A7-87EF-408F-8CEF-713B2FAC887B}" type="sibTrans" cxnId="{5B3CBF8F-1FC8-4A34-8485-AAC27C98B5A7}">
      <dgm:prSet/>
      <dgm:spPr/>
      <dgm:t>
        <a:bodyPr/>
        <a:lstStyle/>
        <a:p>
          <a:endParaRPr lang="en-US"/>
        </a:p>
      </dgm:t>
    </dgm:pt>
    <dgm:pt modelId="{833D399E-284E-4CE5-BC9E-099333670174}">
      <dgm:prSet phldrT="[Text]"/>
      <dgm:spPr>
        <a:solidFill>
          <a:srgbClr val="FF0000"/>
        </a:solidFill>
        <a:ln>
          <a:solidFill>
            <a:srgbClr val="FF0000"/>
          </a:solidFill>
        </a:ln>
      </dgm:spPr>
      <dgm:t>
        <a:bodyPr/>
        <a:lstStyle/>
        <a:p>
          <a:r>
            <a:rPr lang="en-US" dirty="0" smtClean="0"/>
            <a:t>Step 2</a:t>
          </a:r>
          <a:endParaRPr lang="en-US" dirty="0"/>
        </a:p>
      </dgm:t>
    </dgm:pt>
    <dgm:pt modelId="{408331C0-057E-46BD-89C9-36BE6523154E}" type="parTrans" cxnId="{1FCD6C49-3996-4620-9906-A06B5FB3748C}">
      <dgm:prSet/>
      <dgm:spPr/>
      <dgm:t>
        <a:bodyPr/>
        <a:lstStyle/>
        <a:p>
          <a:endParaRPr lang="en-US"/>
        </a:p>
      </dgm:t>
    </dgm:pt>
    <dgm:pt modelId="{0A8F2A44-E090-43C1-9EC7-57FF522122F9}" type="sibTrans" cxnId="{1FCD6C49-3996-4620-9906-A06B5FB3748C}">
      <dgm:prSet/>
      <dgm:spPr/>
      <dgm:t>
        <a:bodyPr/>
        <a:lstStyle/>
        <a:p>
          <a:endParaRPr lang="en-US"/>
        </a:p>
      </dgm:t>
    </dgm:pt>
    <dgm:pt modelId="{65C41366-062F-46A4-B940-4B8C79901B37}">
      <dgm:prSet phldrT="[Text]"/>
      <dgm:spPr>
        <a:solidFill>
          <a:srgbClr val="FF0000"/>
        </a:solidFill>
        <a:ln>
          <a:solidFill>
            <a:srgbClr val="FF0000"/>
          </a:solidFill>
        </a:ln>
      </dgm:spPr>
      <dgm:t>
        <a:bodyPr/>
        <a:lstStyle/>
        <a:p>
          <a:r>
            <a:rPr lang="en-US" dirty="0" smtClean="0"/>
            <a:t>Step 3</a:t>
          </a:r>
          <a:endParaRPr lang="en-US" dirty="0"/>
        </a:p>
      </dgm:t>
    </dgm:pt>
    <dgm:pt modelId="{D93FE92D-5442-4530-92DB-4FBD81833D53}" type="parTrans" cxnId="{EE6DBB53-6E45-48F1-8C42-3BBB3C89F18B}">
      <dgm:prSet/>
      <dgm:spPr/>
      <dgm:t>
        <a:bodyPr/>
        <a:lstStyle/>
        <a:p>
          <a:endParaRPr lang="en-US"/>
        </a:p>
      </dgm:t>
    </dgm:pt>
    <dgm:pt modelId="{0F81DF81-9C66-415D-BAA2-D4AEECE5DD97}" type="sibTrans" cxnId="{EE6DBB53-6E45-48F1-8C42-3BBB3C89F18B}">
      <dgm:prSet/>
      <dgm:spPr/>
      <dgm:t>
        <a:bodyPr/>
        <a:lstStyle/>
        <a:p>
          <a:endParaRPr lang="en-US"/>
        </a:p>
      </dgm:t>
    </dgm:pt>
    <dgm:pt modelId="{34A07BBD-FA31-42B5-9C43-7CDF5C9CA6D5}">
      <dgm:prSet/>
      <dgm:spPr>
        <a:solidFill>
          <a:srgbClr val="FF0000"/>
        </a:solidFill>
        <a:ln>
          <a:solidFill>
            <a:srgbClr val="FF0000"/>
          </a:solidFill>
        </a:ln>
      </dgm:spPr>
      <dgm:t>
        <a:bodyPr/>
        <a:lstStyle/>
        <a:p>
          <a:r>
            <a:rPr lang="en-US" dirty="0" smtClean="0"/>
            <a:t>Step 4</a:t>
          </a:r>
          <a:endParaRPr lang="en-US" dirty="0"/>
        </a:p>
      </dgm:t>
    </dgm:pt>
    <dgm:pt modelId="{0A5CE59E-3758-4CB0-9217-07E32473C46C}" type="parTrans" cxnId="{961C51EB-639B-4D49-9939-AD3E039D82E4}">
      <dgm:prSet/>
      <dgm:spPr/>
      <dgm:t>
        <a:bodyPr/>
        <a:lstStyle/>
        <a:p>
          <a:endParaRPr lang="en-US"/>
        </a:p>
      </dgm:t>
    </dgm:pt>
    <dgm:pt modelId="{AED302DA-EEDE-41BF-9022-910F0EE3B7A9}" type="sibTrans" cxnId="{961C51EB-639B-4D49-9939-AD3E039D82E4}">
      <dgm:prSet/>
      <dgm:spPr/>
      <dgm:t>
        <a:bodyPr/>
        <a:lstStyle/>
        <a:p>
          <a:endParaRPr lang="en-US"/>
        </a:p>
      </dgm:t>
    </dgm:pt>
    <dgm:pt modelId="{5DF37904-6576-4363-9001-2299F8C541E7}">
      <dgm:prSet/>
      <dgm:spPr>
        <a:solidFill>
          <a:srgbClr val="FF0000"/>
        </a:solidFill>
        <a:ln>
          <a:solidFill>
            <a:srgbClr val="FF0000"/>
          </a:solidFill>
        </a:ln>
      </dgm:spPr>
      <dgm:t>
        <a:bodyPr/>
        <a:lstStyle/>
        <a:p>
          <a:r>
            <a:rPr lang="en-US" dirty="0" smtClean="0"/>
            <a:t>Step 5</a:t>
          </a:r>
          <a:endParaRPr lang="en-US" dirty="0"/>
        </a:p>
      </dgm:t>
    </dgm:pt>
    <dgm:pt modelId="{25D3A0FE-3563-4D42-8A5C-390136F843B2}" type="parTrans" cxnId="{BCBBA946-6731-4E0C-8B66-140116D99A55}">
      <dgm:prSet/>
      <dgm:spPr/>
      <dgm:t>
        <a:bodyPr/>
        <a:lstStyle/>
        <a:p>
          <a:endParaRPr lang="en-US"/>
        </a:p>
      </dgm:t>
    </dgm:pt>
    <dgm:pt modelId="{3CB14BBB-1319-4554-91C1-3773ED4E07BA}" type="sibTrans" cxnId="{BCBBA946-6731-4E0C-8B66-140116D99A55}">
      <dgm:prSet/>
      <dgm:spPr/>
      <dgm:t>
        <a:bodyPr/>
        <a:lstStyle/>
        <a:p>
          <a:endParaRPr lang="en-US"/>
        </a:p>
      </dgm:t>
    </dgm:pt>
    <dgm:pt modelId="{DC34299B-55ED-45E3-AA3E-9E8C1C9A5F4F}">
      <dgm:prSet/>
      <dgm:spPr/>
      <dgm:t>
        <a:bodyPr/>
        <a:lstStyle/>
        <a:p>
          <a:r>
            <a:rPr lang="en-US" dirty="0" smtClean="0"/>
            <a:t>Step 6</a:t>
          </a:r>
          <a:endParaRPr lang="en-US" dirty="0"/>
        </a:p>
      </dgm:t>
    </dgm:pt>
    <dgm:pt modelId="{AB690459-86AD-4ACA-B5C5-3A3ECFEB32DF}" type="parTrans" cxnId="{F0BEC875-2475-427C-9DE7-695ACABB5003}">
      <dgm:prSet/>
      <dgm:spPr/>
      <dgm:t>
        <a:bodyPr/>
        <a:lstStyle/>
        <a:p>
          <a:endParaRPr lang="en-US"/>
        </a:p>
      </dgm:t>
    </dgm:pt>
    <dgm:pt modelId="{FAD1358F-E03F-4DDD-83FA-9BD834ED8B8A}" type="sibTrans" cxnId="{F0BEC875-2475-427C-9DE7-695ACABB5003}">
      <dgm:prSet/>
      <dgm:spPr/>
      <dgm:t>
        <a:bodyPr/>
        <a:lstStyle/>
        <a:p>
          <a:endParaRPr lang="en-US"/>
        </a:p>
      </dgm:t>
    </dgm:pt>
    <dgm:pt modelId="{20C4D105-03EB-47C2-BA45-69AE4A8B3D9B}">
      <dgm:prSet/>
      <dgm:spPr/>
      <dgm:t>
        <a:bodyPr/>
        <a:lstStyle/>
        <a:p>
          <a:r>
            <a:rPr lang="en-US" dirty="0" smtClean="0"/>
            <a:t>Step 7</a:t>
          </a:r>
          <a:endParaRPr lang="en-US" dirty="0"/>
        </a:p>
      </dgm:t>
    </dgm:pt>
    <dgm:pt modelId="{C3E1C0BB-99CC-42CA-B9A4-1635A0969C27}" type="parTrans" cxnId="{F498B105-B26F-4CFF-8B26-79F14D5D9D6A}">
      <dgm:prSet/>
      <dgm:spPr/>
      <dgm:t>
        <a:bodyPr/>
        <a:lstStyle/>
        <a:p>
          <a:endParaRPr lang="en-US"/>
        </a:p>
      </dgm:t>
    </dgm:pt>
    <dgm:pt modelId="{5F77FEA0-9CD1-41AD-B546-B92C54C2714E}" type="sibTrans" cxnId="{F498B105-B26F-4CFF-8B26-79F14D5D9D6A}">
      <dgm:prSet/>
      <dgm:spPr/>
      <dgm:t>
        <a:bodyPr/>
        <a:lstStyle/>
        <a:p>
          <a:endParaRPr lang="en-US"/>
        </a:p>
      </dgm:t>
    </dgm:pt>
    <dgm:pt modelId="{A47B00C0-0FCE-4497-B17A-53E3FAB989C3}" type="pres">
      <dgm:prSet presAssocID="{66F4949F-A812-47A0-B230-C4ACF2424BDA}" presName="Name0" presStyleCnt="0">
        <dgm:presLayoutVars>
          <dgm:dir/>
          <dgm:animLvl val="lvl"/>
          <dgm:resizeHandles val="exact"/>
        </dgm:presLayoutVars>
      </dgm:prSet>
      <dgm:spPr/>
    </dgm:pt>
    <dgm:pt modelId="{A283E721-B6A6-43A5-8D51-7FFEB6204BAC}" type="pres">
      <dgm:prSet presAssocID="{0E4C2696-A90D-4397-AD43-87984D53897B}" presName="parTxOnly" presStyleLbl="node1" presStyleIdx="0" presStyleCnt="7">
        <dgm:presLayoutVars>
          <dgm:chMax val="0"/>
          <dgm:chPref val="0"/>
          <dgm:bulletEnabled val="1"/>
        </dgm:presLayoutVars>
      </dgm:prSet>
      <dgm:spPr/>
      <dgm:t>
        <a:bodyPr/>
        <a:lstStyle/>
        <a:p>
          <a:endParaRPr lang="en-US"/>
        </a:p>
      </dgm:t>
    </dgm:pt>
    <dgm:pt modelId="{F2CF5C97-D7F7-495E-9167-CAD7A010B4D8}" type="pres">
      <dgm:prSet presAssocID="{1C5255A7-87EF-408F-8CEF-713B2FAC887B}" presName="parTxOnlySpace" presStyleCnt="0"/>
      <dgm:spPr/>
    </dgm:pt>
    <dgm:pt modelId="{1A9FCE66-37D8-4BCB-812E-9AE95C957A9A}" type="pres">
      <dgm:prSet presAssocID="{833D399E-284E-4CE5-BC9E-099333670174}" presName="parTxOnly" presStyleLbl="node1" presStyleIdx="1" presStyleCnt="7">
        <dgm:presLayoutVars>
          <dgm:chMax val="0"/>
          <dgm:chPref val="0"/>
          <dgm:bulletEnabled val="1"/>
        </dgm:presLayoutVars>
      </dgm:prSet>
      <dgm:spPr/>
      <dgm:t>
        <a:bodyPr/>
        <a:lstStyle/>
        <a:p>
          <a:endParaRPr lang="en-US"/>
        </a:p>
      </dgm:t>
    </dgm:pt>
    <dgm:pt modelId="{574A07D0-C2E6-4A28-8CE3-2F9B9959DC79}" type="pres">
      <dgm:prSet presAssocID="{0A8F2A44-E090-43C1-9EC7-57FF522122F9}" presName="parTxOnlySpace" presStyleCnt="0"/>
      <dgm:spPr/>
    </dgm:pt>
    <dgm:pt modelId="{DEA6282E-2571-4E73-83EC-5EF4ED555842}" type="pres">
      <dgm:prSet presAssocID="{65C41366-062F-46A4-B940-4B8C79901B37}" presName="parTxOnly" presStyleLbl="node1" presStyleIdx="2" presStyleCnt="7">
        <dgm:presLayoutVars>
          <dgm:chMax val="0"/>
          <dgm:chPref val="0"/>
          <dgm:bulletEnabled val="1"/>
        </dgm:presLayoutVars>
      </dgm:prSet>
      <dgm:spPr/>
      <dgm:t>
        <a:bodyPr/>
        <a:lstStyle/>
        <a:p>
          <a:endParaRPr lang="en-US"/>
        </a:p>
      </dgm:t>
    </dgm:pt>
    <dgm:pt modelId="{DACD1355-21D5-484E-BD52-AC44F5CBD4DE}" type="pres">
      <dgm:prSet presAssocID="{0F81DF81-9C66-415D-BAA2-D4AEECE5DD97}" presName="parTxOnlySpace" presStyleCnt="0"/>
      <dgm:spPr/>
    </dgm:pt>
    <dgm:pt modelId="{35CAA220-C17D-431F-9C2C-D612639A58C2}" type="pres">
      <dgm:prSet presAssocID="{34A07BBD-FA31-42B5-9C43-7CDF5C9CA6D5}" presName="parTxOnly" presStyleLbl="node1" presStyleIdx="3" presStyleCnt="7">
        <dgm:presLayoutVars>
          <dgm:chMax val="0"/>
          <dgm:chPref val="0"/>
          <dgm:bulletEnabled val="1"/>
        </dgm:presLayoutVars>
      </dgm:prSet>
      <dgm:spPr/>
      <dgm:t>
        <a:bodyPr/>
        <a:lstStyle/>
        <a:p>
          <a:endParaRPr lang="en-US"/>
        </a:p>
      </dgm:t>
    </dgm:pt>
    <dgm:pt modelId="{E7808774-E77F-4F76-B69E-433B588539EC}" type="pres">
      <dgm:prSet presAssocID="{AED302DA-EEDE-41BF-9022-910F0EE3B7A9}" presName="parTxOnlySpace" presStyleCnt="0"/>
      <dgm:spPr/>
    </dgm:pt>
    <dgm:pt modelId="{D56A5074-E2F2-4C14-BA2D-7415B96C7217}" type="pres">
      <dgm:prSet presAssocID="{5DF37904-6576-4363-9001-2299F8C541E7}" presName="parTxOnly" presStyleLbl="node1" presStyleIdx="4" presStyleCnt="7">
        <dgm:presLayoutVars>
          <dgm:chMax val="0"/>
          <dgm:chPref val="0"/>
          <dgm:bulletEnabled val="1"/>
        </dgm:presLayoutVars>
      </dgm:prSet>
      <dgm:spPr/>
      <dgm:t>
        <a:bodyPr/>
        <a:lstStyle/>
        <a:p>
          <a:endParaRPr lang="en-US"/>
        </a:p>
      </dgm:t>
    </dgm:pt>
    <dgm:pt modelId="{1FFAE62F-ECCB-4CBE-B9F7-DF44B7F2849B}" type="pres">
      <dgm:prSet presAssocID="{3CB14BBB-1319-4554-91C1-3773ED4E07BA}" presName="parTxOnlySpace" presStyleCnt="0"/>
      <dgm:spPr/>
    </dgm:pt>
    <dgm:pt modelId="{92783F44-561C-4F6A-8699-9EE1D157DE05}" type="pres">
      <dgm:prSet presAssocID="{DC34299B-55ED-45E3-AA3E-9E8C1C9A5F4F}" presName="parTxOnly" presStyleLbl="node1" presStyleIdx="5" presStyleCnt="7">
        <dgm:presLayoutVars>
          <dgm:chMax val="0"/>
          <dgm:chPref val="0"/>
          <dgm:bulletEnabled val="1"/>
        </dgm:presLayoutVars>
      </dgm:prSet>
      <dgm:spPr/>
      <dgm:t>
        <a:bodyPr/>
        <a:lstStyle/>
        <a:p>
          <a:endParaRPr lang="en-US"/>
        </a:p>
      </dgm:t>
    </dgm:pt>
    <dgm:pt modelId="{E79E83A9-6AA8-45B8-8E67-E376D15E53E4}" type="pres">
      <dgm:prSet presAssocID="{FAD1358F-E03F-4DDD-83FA-9BD834ED8B8A}" presName="parTxOnlySpace" presStyleCnt="0"/>
      <dgm:spPr/>
    </dgm:pt>
    <dgm:pt modelId="{C3CAC2B0-E42F-477A-89CE-3ECF54A2639C}" type="pres">
      <dgm:prSet presAssocID="{20C4D105-03EB-47C2-BA45-69AE4A8B3D9B}" presName="parTxOnly" presStyleLbl="node1" presStyleIdx="6" presStyleCnt="7">
        <dgm:presLayoutVars>
          <dgm:chMax val="0"/>
          <dgm:chPref val="0"/>
          <dgm:bulletEnabled val="1"/>
        </dgm:presLayoutVars>
      </dgm:prSet>
      <dgm:spPr/>
      <dgm:t>
        <a:bodyPr/>
        <a:lstStyle/>
        <a:p>
          <a:endParaRPr lang="en-US"/>
        </a:p>
      </dgm:t>
    </dgm:pt>
  </dgm:ptLst>
  <dgm:cxnLst>
    <dgm:cxn modelId="{7498F73F-9360-4503-8971-9DC6E1DC5EBB}" type="presOf" srcId="{833D399E-284E-4CE5-BC9E-099333670174}" destId="{1A9FCE66-37D8-4BCB-812E-9AE95C957A9A}" srcOrd="0" destOrd="0" presId="urn:microsoft.com/office/officeart/2005/8/layout/chevron1"/>
    <dgm:cxn modelId="{2B2E9CF7-6404-4B61-9E90-5EA1517203B9}" type="presOf" srcId="{0E4C2696-A90D-4397-AD43-87984D53897B}" destId="{A283E721-B6A6-43A5-8D51-7FFEB6204BAC}" srcOrd="0" destOrd="0" presId="urn:microsoft.com/office/officeart/2005/8/layout/chevron1"/>
    <dgm:cxn modelId="{E0969829-6DD3-4172-84FC-3CD2CF3826A0}" type="presOf" srcId="{34A07BBD-FA31-42B5-9C43-7CDF5C9CA6D5}" destId="{35CAA220-C17D-431F-9C2C-D612639A58C2}" srcOrd="0" destOrd="0" presId="urn:microsoft.com/office/officeart/2005/8/layout/chevron1"/>
    <dgm:cxn modelId="{F498B105-B26F-4CFF-8B26-79F14D5D9D6A}" srcId="{66F4949F-A812-47A0-B230-C4ACF2424BDA}" destId="{20C4D105-03EB-47C2-BA45-69AE4A8B3D9B}" srcOrd="6" destOrd="0" parTransId="{C3E1C0BB-99CC-42CA-B9A4-1635A0969C27}" sibTransId="{5F77FEA0-9CD1-41AD-B546-B92C54C2714E}"/>
    <dgm:cxn modelId="{961C51EB-639B-4D49-9939-AD3E039D82E4}" srcId="{66F4949F-A812-47A0-B230-C4ACF2424BDA}" destId="{34A07BBD-FA31-42B5-9C43-7CDF5C9CA6D5}" srcOrd="3" destOrd="0" parTransId="{0A5CE59E-3758-4CB0-9217-07E32473C46C}" sibTransId="{AED302DA-EEDE-41BF-9022-910F0EE3B7A9}"/>
    <dgm:cxn modelId="{5B3CBF8F-1FC8-4A34-8485-AAC27C98B5A7}" srcId="{66F4949F-A812-47A0-B230-C4ACF2424BDA}" destId="{0E4C2696-A90D-4397-AD43-87984D53897B}" srcOrd="0" destOrd="0" parTransId="{A8D018CE-FA0E-4A83-B9A0-686C61651C67}" sibTransId="{1C5255A7-87EF-408F-8CEF-713B2FAC887B}"/>
    <dgm:cxn modelId="{249BD31F-B828-4748-B4AA-079710C65E96}" type="presOf" srcId="{65C41366-062F-46A4-B940-4B8C79901B37}" destId="{DEA6282E-2571-4E73-83EC-5EF4ED555842}" srcOrd="0" destOrd="0" presId="urn:microsoft.com/office/officeart/2005/8/layout/chevron1"/>
    <dgm:cxn modelId="{8D95095B-89BA-4CB2-A6D4-D77F1FA12EF9}" type="presOf" srcId="{66F4949F-A812-47A0-B230-C4ACF2424BDA}" destId="{A47B00C0-0FCE-4497-B17A-53E3FAB989C3}" srcOrd="0" destOrd="0" presId="urn:microsoft.com/office/officeart/2005/8/layout/chevron1"/>
    <dgm:cxn modelId="{F0BEC875-2475-427C-9DE7-695ACABB5003}" srcId="{66F4949F-A812-47A0-B230-C4ACF2424BDA}" destId="{DC34299B-55ED-45E3-AA3E-9E8C1C9A5F4F}" srcOrd="5" destOrd="0" parTransId="{AB690459-86AD-4ACA-B5C5-3A3ECFEB32DF}" sibTransId="{FAD1358F-E03F-4DDD-83FA-9BD834ED8B8A}"/>
    <dgm:cxn modelId="{BCBBA946-6731-4E0C-8B66-140116D99A55}" srcId="{66F4949F-A812-47A0-B230-C4ACF2424BDA}" destId="{5DF37904-6576-4363-9001-2299F8C541E7}" srcOrd="4" destOrd="0" parTransId="{25D3A0FE-3563-4D42-8A5C-390136F843B2}" sibTransId="{3CB14BBB-1319-4554-91C1-3773ED4E07BA}"/>
    <dgm:cxn modelId="{EE6DBB53-6E45-48F1-8C42-3BBB3C89F18B}" srcId="{66F4949F-A812-47A0-B230-C4ACF2424BDA}" destId="{65C41366-062F-46A4-B940-4B8C79901B37}" srcOrd="2" destOrd="0" parTransId="{D93FE92D-5442-4530-92DB-4FBD81833D53}" sibTransId="{0F81DF81-9C66-415D-BAA2-D4AEECE5DD97}"/>
    <dgm:cxn modelId="{E92283D4-76F7-48E0-935E-8D92CA6921CF}" type="presOf" srcId="{20C4D105-03EB-47C2-BA45-69AE4A8B3D9B}" destId="{C3CAC2B0-E42F-477A-89CE-3ECF54A2639C}" srcOrd="0" destOrd="0" presId="urn:microsoft.com/office/officeart/2005/8/layout/chevron1"/>
    <dgm:cxn modelId="{1FCD6C49-3996-4620-9906-A06B5FB3748C}" srcId="{66F4949F-A812-47A0-B230-C4ACF2424BDA}" destId="{833D399E-284E-4CE5-BC9E-099333670174}" srcOrd="1" destOrd="0" parTransId="{408331C0-057E-46BD-89C9-36BE6523154E}" sibTransId="{0A8F2A44-E090-43C1-9EC7-57FF522122F9}"/>
    <dgm:cxn modelId="{788C0A44-71D2-4BD4-B4FE-2ECD92379F38}" type="presOf" srcId="{DC34299B-55ED-45E3-AA3E-9E8C1C9A5F4F}" destId="{92783F44-561C-4F6A-8699-9EE1D157DE05}" srcOrd="0" destOrd="0" presId="urn:microsoft.com/office/officeart/2005/8/layout/chevron1"/>
    <dgm:cxn modelId="{380BE472-1E40-4867-A1A1-2BB0B5786167}" type="presOf" srcId="{5DF37904-6576-4363-9001-2299F8C541E7}" destId="{D56A5074-E2F2-4C14-BA2D-7415B96C7217}" srcOrd="0" destOrd="0" presId="urn:microsoft.com/office/officeart/2005/8/layout/chevron1"/>
    <dgm:cxn modelId="{1EBF6C14-2524-4E14-8540-89452F6E0D61}" type="presParOf" srcId="{A47B00C0-0FCE-4497-B17A-53E3FAB989C3}" destId="{A283E721-B6A6-43A5-8D51-7FFEB6204BAC}" srcOrd="0" destOrd="0" presId="urn:microsoft.com/office/officeart/2005/8/layout/chevron1"/>
    <dgm:cxn modelId="{DF8838BB-F4DB-45DB-8536-F7A0FAA5A24D}" type="presParOf" srcId="{A47B00C0-0FCE-4497-B17A-53E3FAB989C3}" destId="{F2CF5C97-D7F7-495E-9167-CAD7A010B4D8}" srcOrd="1" destOrd="0" presId="urn:microsoft.com/office/officeart/2005/8/layout/chevron1"/>
    <dgm:cxn modelId="{EA33A4C1-ADF7-4BC8-9CB8-BB695079ED1F}" type="presParOf" srcId="{A47B00C0-0FCE-4497-B17A-53E3FAB989C3}" destId="{1A9FCE66-37D8-4BCB-812E-9AE95C957A9A}" srcOrd="2" destOrd="0" presId="urn:microsoft.com/office/officeart/2005/8/layout/chevron1"/>
    <dgm:cxn modelId="{8C60229B-C57D-4B00-B24C-A052CF8B0185}" type="presParOf" srcId="{A47B00C0-0FCE-4497-B17A-53E3FAB989C3}" destId="{574A07D0-C2E6-4A28-8CE3-2F9B9959DC79}" srcOrd="3" destOrd="0" presId="urn:microsoft.com/office/officeart/2005/8/layout/chevron1"/>
    <dgm:cxn modelId="{26A563ED-797F-439D-AA39-71CF6D2AD020}" type="presParOf" srcId="{A47B00C0-0FCE-4497-B17A-53E3FAB989C3}" destId="{DEA6282E-2571-4E73-83EC-5EF4ED555842}" srcOrd="4" destOrd="0" presId="urn:microsoft.com/office/officeart/2005/8/layout/chevron1"/>
    <dgm:cxn modelId="{6774CB87-AEAE-4AFF-A061-F6DE0BBA15B2}" type="presParOf" srcId="{A47B00C0-0FCE-4497-B17A-53E3FAB989C3}" destId="{DACD1355-21D5-484E-BD52-AC44F5CBD4DE}" srcOrd="5" destOrd="0" presId="urn:microsoft.com/office/officeart/2005/8/layout/chevron1"/>
    <dgm:cxn modelId="{BFC0EEBE-882D-4B8A-A336-A2F3BB2E1FC9}" type="presParOf" srcId="{A47B00C0-0FCE-4497-B17A-53E3FAB989C3}" destId="{35CAA220-C17D-431F-9C2C-D612639A58C2}" srcOrd="6" destOrd="0" presId="urn:microsoft.com/office/officeart/2005/8/layout/chevron1"/>
    <dgm:cxn modelId="{D07758AE-F1BE-4693-B49C-3F1317C2B481}" type="presParOf" srcId="{A47B00C0-0FCE-4497-B17A-53E3FAB989C3}" destId="{E7808774-E77F-4F76-B69E-433B588539EC}" srcOrd="7" destOrd="0" presId="urn:microsoft.com/office/officeart/2005/8/layout/chevron1"/>
    <dgm:cxn modelId="{BAFA8338-C037-47BE-BA72-EF1D7E3B2982}" type="presParOf" srcId="{A47B00C0-0FCE-4497-B17A-53E3FAB989C3}" destId="{D56A5074-E2F2-4C14-BA2D-7415B96C7217}" srcOrd="8" destOrd="0" presId="urn:microsoft.com/office/officeart/2005/8/layout/chevron1"/>
    <dgm:cxn modelId="{571E1631-6547-49C3-9C7E-54F861CE958A}" type="presParOf" srcId="{A47B00C0-0FCE-4497-B17A-53E3FAB989C3}" destId="{1FFAE62F-ECCB-4CBE-B9F7-DF44B7F2849B}" srcOrd="9" destOrd="0" presId="urn:microsoft.com/office/officeart/2005/8/layout/chevron1"/>
    <dgm:cxn modelId="{AC5DD571-82F1-4994-91ED-C3A8CE01C529}" type="presParOf" srcId="{A47B00C0-0FCE-4497-B17A-53E3FAB989C3}" destId="{92783F44-561C-4F6A-8699-9EE1D157DE05}" srcOrd="10" destOrd="0" presId="urn:microsoft.com/office/officeart/2005/8/layout/chevron1"/>
    <dgm:cxn modelId="{2F091498-435F-466F-A63C-5554A4A39409}" type="presParOf" srcId="{A47B00C0-0FCE-4497-B17A-53E3FAB989C3}" destId="{E79E83A9-6AA8-45B8-8E67-E376D15E53E4}" srcOrd="11" destOrd="0" presId="urn:microsoft.com/office/officeart/2005/8/layout/chevron1"/>
    <dgm:cxn modelId="{35B621B0-DEA2-4249-8A26-A3832A3234A6}" type="presParOf" srcId="{A47B00C0-0FCE-4497-B17A-53E3FAB989C3}" destId="{C3CAC2B0-E42F-477A-89CE-3ECF54A2639C}" srcOrd="12"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66F4949F-A812-47A0-B230-C4ACF2424BDA}" type="doc">
      <dgm:prSet loTypeId="urn:microsoft.com/office/officeart/2005/8/layout/chevron1" loCatId="process" qsTypeId="urn:microsoft.com/office/officeart/2005/8/quickstyle/simple1" qsCatId="simple" csTypeId="urn:microsoft.com/office/officeart/2005/8/colors/accent1_2" csCatId="accent1" phldr="1"/>
      <dgm:spPr/>
    </dgm:pt>
    <dgm:pt modelId="{0E4C2696-A90D-4397-AD43-87984D53897B}">
      <dgm:prSet phldrT="[Text]"/>
      <dgm:spPr>
        <a:solidFill>
          <a:srgbClr val="FF0000"/>
        </a:solidFill>
        <a:ln>
          <a:solidFill>
            <a:srgbClr val="FF0000"/>
          </a:solidFill>
        </a:ln>
      </dgm:spPr>
      <dgm:t>
        <a:bodyPr/>
        <a:lstStyle/>
        <a:p>
          <a:r>
            <a:rPr lang="en-US" dirty="0" smtClean="0"/>
            <a:t>Step 1</a:t>
          </a:r>
          <a:endParaRPr lang="en-US" dirty="0"/>
        </a:p>
      </dgm:t>
    </dgm:pt>
    <dgm:pt modelId="{A8D018CE-FA0E-4A83-B9A0-686C61651C67}" type="parTrans" cxnId="{5B3CBF8F-1FC8-4A34-8485-AAC27C98B5A7}">
      <dgm:prSet/>
      <dgm:spPr/>
      <dgm:t>
        <a:bodyPr/>
        <a:lstStyle/>
        <a:p>
          <a:endParaRPr lang="en-US"/>
        </a:p>
      </dgm:t>
    </dgm:pt>
    <dgm:pt modelId="{1C5255A7-87EF-408F-8CEF-713B2FAC887B}" type="sibTrans" cxnId="{5B3CBF8F-1FC8-4A34-8485-AAC27C98B5A7}">
      <dgm:prSet/>
      <dgm:spPr/>
      <dgm:t>
        <a:bodyPr/>
        <a:lstStyle/>
        <a:p>
          <a:endParaRPr lang="en-US"/>
        </a:p>
      </dgm:t>
    </dgm:pt>
    <dgm:pt modelId="{833D399E-284E-4CE5-BC9E-099333670174}">
      <dgm:prSet phldrT="[Text]"/>
      <dgm:spPr>
        <a:solidFill>
          <a:srgbClr val="FF0000"/>
        </a:solidFill>
        <a:ln>
          <a:solidFill>
            <a:srgbClr val="FF0000"/>
          </a:solidFill>
        </a:ln>
      </dgm:spPr>
      <dgm:t>
        <a:bodyPr/>
        <a:lstStyle/>
        <a:p>
          <a:r>
            <a:rPr lang="en-US" dirty="0" smtClean="0"/>
            <a:t>Step 2</a:t>
          </a:r>
          <a:endParaRPr lang="en-US" dirty="0"/>
        </a:p>
      </dgm:t>
    </dgm:pt>
    <dgm:pt modelId="{408331C0-057E-46BD-89C9-36BE6523154E}" type="parTrans" cxnId="{1FCD6C49-3996-4620-9906-A06B5FB3748C}">
      <dgm:prSet/>
      <dgm:spPr/>
      <dgm:t>
        <a:bodyPr/>
        <a:lstStyle/>
        <a:p>
          <a:endParaRPr lang="en-US"/>
        </a:p>
      </dgm:t>
    </dgm:pt>
    <dgm:pt modelId="{0A8F2A44-E090-43C1-9EC7-57FF522122F9}" type="sibTrans" cxnId="{1FCD6C49-3996-4620-9906-A06B5FB3748C}">
      <dgm:prSet/>
      <dgm:spPr/>
      <dgm:t>
        <a:bodyPr/>
        <a:lstStyle/>
        <a:p>
          <a:endParaRPr lang="en-US"/>
        </a:p>
      </dgm:t>
    </dgm:pt>
    <dgm:pt modelId="{65C41366-062F-46A4-B940-4B8C79901B37}">
      <dgm:prSet phldrT="[Text]"/>
      <dgm:spPr>
        <a:solidFill>
          <a:srgbClr val="FF0000"/>
        </a:solidFill>
        <a:ln>
          <a:solidFill>
            <a:srgbClr val="FF0000"/>
          </a:solidFill>
        </a:ln>
      </dgm:spPr>
      <dgm:t>
        <a:bodyPr/>
        <a:lstStyle/>
        <a:p>
          <a:r>
            <a:rPr lang="en-US" dirty="0" smtClean="0"/>
            <a:t>Step 3</a:t>
          </a:r>
          <a:endParaRPr lang="en-US" dirty="0"/>
        </a:p>
      </dgm:t>
    </dgm:pt>
    <dgm:pt modelId="{D93FE92D-5442-4530-92DB-4FBD81833D53}" type="parTrans" cxnId="{EE6DBB53-6E45-48F1-8C42-3BBB3C89F18B}">
      <dgm:prSet/>
      <dgm:spPr/>
      <dgm:t>
        <a:bodyPr/>
        <a:lstStyle/>
        <a:p>
          <a:endParaRPr lang="en-US"/>
        </a:p>
      </dgm:t>
    </dgm:pt>
    <dgm:pt modelId="{0F81DF81-9C66-415D-BAA2-D4AEECE5DD97}" type="sibTrans" cxnId="{EE6DBB53-6E45-48F1-8C42-3BBB3C89F18B}">
      <dgm:prSet/>
      <dgm:spPr/>
      <dgm:t>
        <a:bodyPr/>
        <a:lstStyle/>
        <a:p>
          <a:endParaRPr lang="en-US"/>
        </a:p>
      </dgm:t>
    </dgm:pt>
    <dgm:pt modelId="{34A07BBD-FA31-42B5-9C43-7CDF5C9CA6D5}">
      <dgm:prSet/>
      <dgm:spPr>
        <a:solidFill>
          <a:srgbClr val="FF0000"/>
        </a:solidFill>
        <a:ln>
          <a:solidFill>
            <a:srgbClr val="FF0000"/>
          </a:solidFill>
        </a:ln>
      </dgm:spPr>
      <dgm:t>
        <a:bodyPr/>
        <a:lstStyle/>
        <a:p>
          <a:r>
            <a:rPr lang="en-US" dirty="0" smtClean="0"/>
            <a:t>Step 4</a:t>
          </a:r>
          <a:endParaRPr lang="en-US" dirty="0"/>
        </a:p>
      </dgm:t>
    </dgm:pt>
    <dgm:pt modelId="{0A5CE59E-3758-4CB0-9217-07E32473C46C}" type="parTrans" cxnId="{961C51EB-639B-4D49-9939-AD3E039D82E4}">
      <dgm:prSet/>
      <dgm:spPr/>
      <dgm:t>
        <a:bodyPr/>
        <a:lstStyle/>
        <a:p>
          <a:endParaRPr lang="en-US"/>
        </a:p>
      </dgm:t>
    </dgm:pt>
    <dgm:pt modelId="{AED302DA-EEDE-41BF-9022-910F0EE3B7A9}" type="sibTrans" cxnId="{961C51EB-639B-4D49-9939-AD3E039D82E4}">
      <dgm:prSet/>
      <dgm:spPr/>
      <dgm:t>
        <a:bodyPr/>
        <a:lstStyle/>
        <a:p>
          <a:endParaRPr lang="en-US"/>
        </a:p>
      </dgm:t>
    </dgm:pt>
    <dgm:pt modelId="{5DF37904-6576-4363-9001-2299F8C541E7}">
      <dgm:prSet/>
      <dgm:spPr>
        <a:solidFill>
          <a:srgbClr val="FF0000"/>
        </a:solidFill>
        <a:ln>
          <a:solidFill>
            <a:srgbClr val="FF0000"/>
          </a:solidFill>
        </a:ln>
      </dgm:spPr>
      <dgm:t>
        <a:bodyPr/>
        <a:lstStyle/>
        <a:p>
          <a:r>
            <a:rPr lang="en-US" dirty="0" smtClean="0"/>
            <a:t>Step 5</a:t>
          </a:r>
          <a:endParaRPr lang="en-US" dirty="0"/>
        </a:p>
      </dgm:t>
    </dgm:pt>
    <dgm:pt modelId="{25D3A0FE-3563-4D42-8A5C-390136F843B2}" type="parTrans" cxnId="{BCBBA946-6731-4E0C-8B66-140116D99A55}">
      <dgm:prSet/>
      <dgm:spPr/>
      <dgm:t>
        <a:bodyPr/>
        <a:lstStyle/>
        <a:p>
          <a:endParaRPr lang="en-US"/>
        </a:p>
      </dgm:t>
    </dgm:pt>
    <dgm:pt modelId="{3CB14BBB-1319-4554-91C1-3773ED4E07BA}" type="sibTrans" cxnId="{BCBBA946-6731-4E0C-8B66-140116D99A55}">
      <dgm:prSet/>
      <dgm:spPr/>
      <dgm:t>
        <a:bodyPr/>
        <a:lstStyle/>
        <a:p>
          <a:endParaRPr lang="en-US"/>
        </a:p>
      </dgm:t>
    </dgm:pt>
    <dgm:pt modelId="{DC34299B-55ED-45E3-AA3E-9E8C1C9A5F4F}">
      <dgm:prSet/>
      <dgm:spPr/>
      <dgm:t>
        <a:bodyPr/>
        <a:lstStyle/>
        <a:p>
          <a:r>
            <a:rPr lang="en-US" dirty="0" smtClean="0"/>
            <a:t>Step 6</a:t>
          </a:r>
          <a:endParaRPr lang="en-US" dirty="0"/>
        </a:p>
      </dgm:t>
    </dgm:pt>
    <dgm:pt modelId="{AB690459-86AD-4ACA-B5C5-3A3ECFEB32DF}" type="parTrans" cxnId="{F0BEC875-2475-427C-9DE7-695ACABB5003}">
      <dgm:prSet/>
      <dgm:spPr/>
      <dgm:t>
        <a:bodyPr/>
        <a:lstStyle/>
        <a:p>
          <a:endParaRPr lang="en-US"/>
        </a:p>
      </dgm:t>
    </dgm:pt>
    <dgm:pt modelId="{FAD1358F-E03F-4DDD-83FA-9BD834ED8B8A}" type="sibTrans" cxnId="{F0BEC875-2475-427C-9DE7-695ACABB5003}">
      <dgm:prSet/>
      <dgm:spPr/>
      <dgm:t>
        <a:bodyPr/>
        <a:lstStyle/>
        <a:p>
          <a:endParaRPr lang="en-US"/>
        </a:p>
      </dgm:t>
    </dgm:pt>
    <dgm:pt modelId="{20C4D105-03EB-47C2-BA45-69AE4A8B3D9B}">
      <dgm:prSet/>
      <dgm:spPr/>
      <dgm:t>
        <a:bodyPr/>
        <a:lstStyle/>
        <a:p>
          <a:r>
            <a:rPr lang="en-US" dirty="0" smtClean="0"/>
            <a:t>Step 7</a:t>
          </a:r>
          <a:endParaRPr lang="en-US" dirty="0"/>
        </a:p>
      </dgm:t>
    </dgm:pt>
    <dgm:pt modelId="{C3E1C0BB-99CC-42CA-B9A4-1635A0969C27}" type="parTrans" cxnId="{F498B105-B26F-4CFF-8B26-79F14D5D9D6A}">
      <dgm:prSet/>
      <dgm:spPr/>
      <dgm:t>
        <a:bodyPr/>
        <a:lstStyle/>
        <a:p>
          <a:endParaRPr lang="en-US"/>
        </a:p>
      </dgm:t>
    </dgm:pt>
    <dgm:pt modelId="{5F77FEA0-9CD1-41AD-B546-B92C54C2714E}" type="sibTrans" cxnId="{F498B105-B26F-4CFF-8B26-79F14D5D9D6A}">
      <dgm:prSet/>
      <dgm:spPr/>
      <dgm:t>
        <a:bodyPr/>
        <a:lstStyle/>
        <a:p>
          <a:endParaRPr lang="en-US"/>
        </a:p>
      </dgm:t>
    </dgm:pt>
    <dgm:pt modelId="{A47B00C0-0FCE-4497-B17A-53E3FAB989C3}" type="pres">
      <dgm:prSet presAssocID="{66F4949F-A812-47A0-B230-C4ACF2424BDA}" presName="Name0" presStyleCnt="0">
        <dgm:presLayoutVars>
          <dgm:dir/>
          <dgm:animLvl val="lvl"/>
          <dgm:resizeHandles val="exact"/>
        </dgm:presLayoutVars>
      </dgm:prSet>
      <dgm:spPr/>
    </dgm:pt>
    <dgm:pt modelId="{A283E721-B6A6-43A5-8D51-7FFEB6204BAC}" type="pres">
      <dgm:prSet presAssocID="{0E4C2696-A90D-4397-AD43-87984D53897B}" presName="parTxOnly" presStyleLbl="node1" presStyleIdx="0" presStyleCnt="7">
        <dgm:presLayoutVars>
          <dgm:chMax val="0"/>
          <dgm:chPref val="0"/>
          <dgm:bulletEnabled val="1"/>
        </dgm:presLayoutVars>
      </dgm:prSet>
      <dgm:spPr/>
      <dgm:t>
        <a:bodyPr/>
        <a:lstStyle/>
        <a:p>
          <a:endParaRPr lang="en-US"/>
        </a:p>
      </dgm:t>
    </dgm:pt>
    <dgm:pt modelId="{F2CF5C97-D7F7-495E-9167-CAD7A010B4D8}" type="pres">
      <dgm:prSet presAssocID="{1C5255A7-87EF-408F-8CEF-713B2FAC887B}" presName="parTxOnlySpace" presStyleCnt="0"/>
      <dgm:spPr/>
    </dgm:pt>
    <dgm:pt modelId="{1A9FCE66-37D8-4BCB-812E-9AE95C957A9A}" type="pres">
      <dgm:prSet presAssocID="{833D399E-284E-4CE5-BC9E-099333670174}" presName="parTxOnly" presStyleLbl="node1" presStyleIdx="1" presStyleCnt="7">
        <dgm:presLayoutVars>
          <dgm:chMax val="0"/>
          <dgm:chPref val="0"/>
          <dgm:bulletEnabled val="1"/>
        </dgm:presLayoutVars>
      </dgm:prSet>
      <dgm:spPr/>
      <dgm:t>
        <a:bodyPr/>
        <a:lstStyle/>
        <a:p>
          <a:endParaRPr lang="en-US"/>
        </a:p>
      </dgm:t>
    </dgm:pt>
    <dgm:pt modelId="{574A07D0-C2E6-4A28-8CE3-2F9B9959DC79}" type="pres">
      <dgm:prSet presAssocID="{0A8F2A44-E090-43C1-9EC7-57FF522122F9}" presName="parTxOnlySpace" presStyleCnt="0"/>
      <dgm:spPr/>
    </dgm:pt>
    <dgm:pt modelId="{DEA6282E-2571-4E73-83EC-5EF4ED555842}" type="pres">
      <dgm:prSet presAssocID="{65C41366-062F-46A4-B940-4B8C79901B37}" presName="parTxOnly" presStyleLbl="node1" presStyleIdx="2" presStyleCnt="7">
        <dgm:presLayoutVars>
          <dgm:chMax val="0"/>
          <dgm:chPref val="0"/>
          <dgm:bulletEnabled val="1"/>
        </dgm:presLayoutVars>
      </dgm:prSet>
      <dgm:spPr/>
      <dgm:t>
        <a:bodyPr/>
        <a:lstStyle/>
        <a:p>
          <a:endParaRPr lang="en-US"/>
        </a:p>
      </dgm:t>
    </dgm:pt>
    <dgm:pt modelId="{DACD1355-21D5-484E-BD52-AC44F5CBD4DE}" type="pres">
      <dgm:prSet presAssocID="{0F81DF81-9C66-415D-BAA2-D4AEECE5DD97}" presName="parTxOnlySpace" presStyleCnt="0"/>
      <dgm:spPr/>
    </dgm:pt>
    <dgm:pt modelId="{35CAA220-C17D-431F-9C2C-D612639A58C2}" type="pres">
      <dgm:prSet presAssocID="{34A07BBD-FA31-42B5-9C43-7CDF5C9CA6D5}" presName="parTxOnly" presStyleLbl="node1" presStyleIdx="3" presStyleCnt="7">
        <dgm:presLayoutVars>
          <dgm:chMax val="0"/>
          <dgm:chPref val="0"/>
          <dgm:bulletEnabled val="1"/>
        </dgm:presLayoutVars>
      </dgm:prSet>
      <dgm:spPr/>
      <dgm:t>
        <a:bodyPr/>
        <a:lstStyle/>
        <a:p>
          <a:endParaRPr lang="en-US"/>
        </a:p>
      </dgm:t>
    </dgm:pt>
    <dgm:pt modelId="{E7808774-E77F-4F76-B69E-433B588539EC}" type="pres">
      <dgm:prSet presAssocID="{AED302DA-EEDE-41BF-9022-910F0EE3B7A9}" presName="parTxOnlySpace" presStyleCnt="0"/>
      <dgm:spPr/>
    </dgm:pt>
    <dgm:pt modelId="{D56A5074-E2F2-4C14-BA2D-7415B96C7217}" type="pres">
      <dgm:prSet presAssocID="{5DF37904-6576-4363-9001-2299F8C541E7}" presName="parTxOnly" presStyleLbl="node1" presStyleIdx="4" presStyleCnt="7">
        <dgm:presLayoutVars>
          <dgm:chMax val="0"/>
          <dgm:chPref val="0"/>
          <dgm:bulletEnabled val="1"/>
        </dgm:presLayoutVars>
      </dgm:prSet>
      <dgm:spPr/>
      <dgm:t>
        <a:bodyPr/>
        <a:lstStyle/>
        <a:p>
          <a:endParaRPr lang="en-US"/>
        </a:p>
      </dgm:t>
    </dgm:pt>
    <dgm:pt modelId="{1FFAE62F-ECCB-4CBE-B9F7-DF44B7F2849B}" type="pres">
      <dgm:prSet presAssocID="{3CB14BBB-1319-4554-91C1-3773ED4E07BA}" presName="parTxOnlySpace" presStyleCnt="0"/>
      <dgm:spPr/>
    </dgm:pt>
    <dgm:pt modelId="{92783F44-561C-4F6A-8699-9EE1D157DE05}" type="pres">
      <dgm:prSet presAssocID="{DC34299B-55ED-45E3-AA3E-9E8C1C9A5F4F}" presName="parTxOnly" presStyleLbl="node1" presStyleIdx="5" presStyleCnt="7">
        <dgm:presLayoutVars>
          <dgm:chMax val="0"/>
          <dgm:chPref val="0"/>
          <dgm:bulletEnabled val="1"/>
        </dgm:presLayoutVars>
      </dgm:prSet>
      <dgm:spPr/>
      <dgm:t>
        <a:bodyPr/>
        <a:lstStyle/>
        <a:p>
          <a:endParaRPr lang="en-US"/>
        </a:p>
      </dgm:t>
    </dgm:pt>
    <dgm:pt modelId="{E79E83A9-6AA8-45B8-8E67-E376D15E53E4}" type="pres">
      <dgm:prSet presAssocID="{FAD1358F-E03F-4DDD-83FA-9BD834ED8B8A}" presName="parTxOnlySpace" presStyleCnt="0"/>
      <dgm:spPr/>
    </dgm:pt>
    <dgm:pt modelId="{C3CAC2B0-E42F-477A-89CE-3ECF54A2639C}" type="pres">
      <dgm:prSet presAssocID="{20C4D105-03EB-47C2-BA45-69AE4A8B3D9B}" presName="parTxOnly" presStyleLbl="node1" presStyleIdx="6" presStyleCnt="7">
        <dgm:presLayoutVars>
          <dgm:chMax val="0"/>
          <dgm:chPref val="0"/>
          <dgm:bulletEnabled val="1"/>
        </dgm:presLayoutVars>
      </dgm:prSet>
      <dgm:spPr/>
      <dgm:t>
        <a:bodyPr/>
        <a:lstStyle/>
        <a:p>
          <a:endParaRPr lang="en-US"/>
        </a:p>
      </dgm:t>
    </dgm:pt>
  </dgm:ptLst>
  <dgm:cxnLst>
    <dgm:cxn modelId="{F2B1BC3C-958F-41E2-8016-E37A9B773C50}" type="presOf" srcId="{833D399E-284E-4CE5-BC9E-099333670174}" destId="{1A9FCE66-37D8-4BCB-812E-9AE95C957A9A}" srcOrd="0" destOrd="0" presId="urn:microsoft.com/office/officeart/2005/8/layout/chevron1"/>
    <dgm:cxn modelId="{87C19A72-0D38-40A2-BECC-DDC158115A3C}" type="presOf" srcId="{65C41366-062F-46A4-B940-4B8C79901B37}" destId="{DEA6282E-2571-4E73-83EC-5EF4ED555842}" srcOrd="0" destOrd="0" presId="urn:microsoft.com/office/officeart/2005/8/layout/chevron1"/>
    <dgm:cxn modelId="{5081A083-9C41-4571-A1FB-A1ACAA7353FA}" type="presOf" srcId="{0E4C2696-A90D-4397-AD43-87984D53897B}" destId="{A283E721-B6A6-43A5-8D51-7FFEB6204BAC}" srcOrd="0" destOrd="0" presId="urn:microsoft.com/office/officeart/2005/8/layout/chevron1"/>
    <dgm:cxn modelId="{F498B105-B26F-4CFF-8B26-79F14D5D9D6A}" srcId="{66F4949F-A812-47A0-B230-C4ACF2424BDA}" destId="{20C4D105-03EB-47C2-BA45-69AE4A8B3D9B}" srcOrd="6" destOrd="0" parTransId="{C3E1C0BB-99CC-42CA-B9A4-1635A0969C27}" sibTransId="{5F77FEA0-9CD1-41AD-B546-B92C54C2714E}"/>
    <dgm:cxn modelId="{C74D5E8E-999F-4C88-BCB0-D52E50F2A306}" type="presOf" srcId="{20C4D105-03EB-47C2-BA45-69AE4A8B3D9B}" destId="{C3CAC2B0-E42F-477A-89CE-3ECF54A2639C}" srcOrd="0" destOrd="0" presId="urn:microsoft.com/office/officeart/2005/8/layout/chevron1"/>
    <dgm:cxn modelId="{961C51EB-639B-4D49-9939-AD3E039D82E4}" srcId="{66F4949F-A812-47A0-B230-C4ACF2424BDA}" destId="{34A07BBD-FA31-42B5-9C43-7CDF5C9CA6D5}" srcOrd="3" destOrd="0" parTransId="{0A5CE59E-3758-4CB0-9217-07E32473C46C}" sibTransId="{AED302DA-EEDE-41BF-9022-910F0EE3B7A9}"/>
    <dgm:cxn modelId="{5B3CBF8F-1FC8-4A34-8485-AAC27C98B5A7}" srcId="{66F4949F-A812-47A0-B230-C4ACF2424BDA}" destId="{0E4C2696-A90D-4397-AD43-87984D53897B}" srcOrd="0" destOrd="0" parTransId="{A8D018CE-FA0E-4A83-B9A0-686C61651C67}" sibTransId="{1C5255A7-87EF-408F-8CEF-713B2FAC887B}"/>
    <dgm:cxn modelId="{AE6E2601-200D-45A4-A34C-D1A4E9408311}" type="presOf" srcId="{DC34299B-55ED-45E3-AA3E-9E8C1C9A5F4F}" destId="{92783F44-561C-4F6A-8699-9EE1D157DE05}" srcOrd="0" destOrd="0" presId="urn:microsoft.com/office/officeart/2005/8/layout/chevron1"/>
    <dgm:cxn modelId="{F0BEC875-2475-427C-9DE7-695ACABB5003}" srcId="{66F4949F-A812-47A0-B230-C4ACF2424BDA}" destId="{DC34299B-55ED-45E3-AA3E-9E8C1C9A5F4F}" srcOrd="5" destOrd="0" parTransId="{AB690459-86AD-4ACA-B5C5-3A3ECFEB32DF}" sibTransId="{FAD1358F-E03F-4DDD-83FA-9BD834ED8B8A}"/>
    <dgm:cxn modelId="{BCBBA946-6731-4E0C-8B66-140116D99A55}" srcId="{66F4949F-A812-47A0-B230-C4ACF2424BDA}" destId="{5DF37904-6576-4363-9001-2299F8C541E7}" srcOrd="4" destOrd="0" parTransId="{25D3A0FE-3563-4D42-8A5C-390136F843B2}" sibTransId="{3CB14BBB-1319-4554-91C1-3773ED4E07BA}"/>
    <dgm:cxn modelId="{900640A1-9608-4D8D-AA97-71EAE3A2744E}" type="presOf" srcId="{5DF37904-6576-4363-9001-2299F8C541E7}" destId="{D56A5074-E2F2-4C14-BA2D-7415B96C7217}" srcOrd="0" destOrd="0" presId="urn:microsoft.com/office/officeart/2005/8/layout/chevron1"/>
    <dgm:cxn modelId="{C9C3BD84-C095-46A9-86BA-C95EBBD8196B}" type="presOf" srcId="{66F4949F-A812-47A0-B230-C4ACF2424BDA}" destId="{A47B00C0-0FCE-4497-B17A-53E3FAB989C3}" srcOrd="0" destOrd="0" presId="urn:microsoft.com/office/officeart/2005/8/layout/chevron1"/>
    <dgm:cxn modelId="{8E30AA4B-9E08-453D-8D2F-533057C56EC3}" type="presOf" srcId="{34A07BBD-FA31-42B5-9C43-7CDF5C9CA6D5}" destId="{35CAA220-C17D-431F-9C2C-D612639A58C2}" srcOrd="0" destOrd="0" presId="urn:microsoft.com/office/officeart/2005/8/layout/chevron1"/>
    <dgm:cxn modelId="{EE6DBB53-6E45-48F1-8C42-3BBB3C89F18B}" srcId="{66F4949F-A812-47A0-B230-C4ACF2424BDA}" destId="{65C41366-062F-46A4-B940-4B8C79901B37}" srcOrd="2" destOrd="0" parTransId="{D93FE92D-5442-4530-92DB-4FBD81833D53}" sibTransId="{0F81DF81-9C66-415D-BAA2-D4AEECE5DD97}"/>
    <dgm:cxn modelId="{1FCD6C49-3996-4620-9906-A06B5FB3748C}" srcId="{66F4949F-A812-47A0-B230-C4ACF2424BDA}" destId="{833D399E-284E-4CE5-BC9E-099333670174}" srcOrd="1" destOrd="0" parTransId="{408331C0-057E-46BD-89C9-36BE6523154E}" sibTransId="{0A8F2A44-E090-43C1-9EC7-57FF522122F9}"/>
    <dgm:cxn modelId="{92C2BF76-68E9-49B9-9B69-D7E2D6659F6C}" type="presParOf" srcId="{A47B00C0-0FCE-4497-B17A-53E3FAB989C3}" destId="{A283E721-B6A6-43A5-8D51-7FFEB6204BAC}" srcOrd="0" destOrd="0" presId="urn:microsoft.com/office/officeart/2005/8/layout/chevron1"/>
    <dgm:cxn modelId="{F10C473A-0BC5-4B83-B463-3577BD379F54}" type="presParOf" srcId="{A47B00C0-0FCE-4497-B17A-53E3FAB989C3}" destId="{F2CF5C97-D7F7-495E-9167-CAD7A010B4D8}" srcOrd="1" destOrd="0" presId="urn:microsoft.com/office/officeart/2005/8/layout/chevron1"/>
    <dgm:cxn modelId="{F434D7C0-CC95-4647-886F-15F71EB58E83}" type="presParOf" srcId="{A47B00C0-0FCE-4497-B17A-53E3FAB989C3}" destId="{1A9FCE66-37D8-4BCB-812E-9AE95C957A9A}" srcOrd="2" destOrd="0" presId="urn:microsoft.com/office/officeart/2005/8/layout/chevron1"/>
    <dgm:cxn modelId="{DAB5F3E8-266C-4314-9BA2-4A2660F89C5C}" type="presParOf" srcId="{A47B00C0-0FCE-4497-B17A-53E3FAB989C3}" destId="{574A07D0-C2E6-4A28-8CE3-2F9B9959DC79}" srcOrd="3" destOrd="0" presId="urn:microsoft.com/office/officeart/2005/8/layout/chevron1"/>
    <dgm:cxn modelId="{1A8C8D4D-1953-4BCF-B3B2-BBD102047866}" type="presParOf" srcId="{A47B00C0-0FCE-4497-B17A-53E3FAB989C3}" destId="{DEA6282E-2571-4E73-83EC-5EF4ED555842}" srcOrd="4" destOrd="0" presId="urn:microsoft.com/office/officeart/2005/8/layout/chevron1"/>
    <dgm:cxn modelId="{95C64203-A4A1-48FB-B15D-8D8E6CDA7938}" type="presParOf" srcId="{A47B00C0-0FCE-4497-B17A-53E3FAB989C3}" destId="{DACD1355-21D5-484E-BD52-AC44F5CBD4DE}" srcOrd="5" destOrd="0" presId="urn:microsoft.com/office/officeart/2005/8/layout/chevron1"/>
    <dgm:cxn modelId="{04261BF5-A511-4D34-A6F3-21C116F0C145}" type="presParOf" srcId="{A47B00C0-0FCE-4497-B17A-53E3FAB989C3}" destId="{35CAA220-C17D-431F-9C2C-D612639A58C2}" srcOrd="6" destOrd="0" presId="urn:microsoft.com/office/officeart/2005/8/layout/chevron1"/>
    <dgm:cxn modelId="{378A28B1-83E7-4C67-AC9D-89D710CBAAB6}" type="presParOf" srcId="{A47B00C0-0FCE-4497-B17A-53E3FAB989C3}" destId="{E7808774-E77F-4F76-B69E-433B588539EC}" srcOrd="7" destOrd="0" presId="urn:microsoft.com/office/officeart/2005/8/layout/chevron1"/>
    <dgm:cxn modelId="{3140DC4E-6993-47A0-AC93-EB8748086431}" type="presParOf" srcId="{A47B00C0-0FCE-4497-B17A-53E3FAB989C3}" destId="{D56A5074-E2F2-4C14-BA2D-7415B96C7217}" srcOrd="8" destOrd="0" presId="urn:microsoft.com/office/officeart/2005/8/layout/chevron1"/>
    <dgm:cxn modelId="{99D8453B-5E44-4DA5-A8C7-4199941B1705}" type="presParOf" srcId="{A47B00C0-0FCE-4497-B17A-53E3FAB989C3}" destId="{1FFAE62F-ECCB-4CBE-B9F7-DF44B7F2849B}" srcOrd="9" destOrd="0" presId="urn:microsoft.com/office/officeart/2005/8/layout/chevron1"/>
    <dgm:cxn modelId="{39890375-50A2-4801-92FF-F629FC6C49C7}" type="presParOf" srcId="{A47B00C0-0FCE-4497-B17A-53E3FAB989C3}" destId="{92783F44-561C-4F6A-8699-9EE1D157DE05}" srcOrd="10" destOrd="0" presId="urn:microsoft.com/office/officeart/2005/8/layout/chevron1"/>
    <dgm:cxn modelId="{C77EB8EA-8514-4C15-975F-22B35C2F5CB7}" type="presParOf" srcId="{A47B00C0-0FCE-4497-B17A-53E3FAB989C3}" destId="{E79E83A9-6AA8-45B8-8E67-E376D15E53E4}" srcOrd="11" destOrd="0" presId="urn:microsoft.com/office/officeart/2005/8/layout/chevron1"/>
    <dgm:cxn modelId="{70123672-A536-40B2-9607-154FD0F4FAD8}" type="presParOf" srcId="{A47B00C0-0FCE-4497-B17A-53E3FAB989C3}" destId="{C3CAC2B0-E42F-477A-89CE-3ECF54A2639C}" srcOrd="12"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66F4949F-A812-47A0-B230-C4ACF2424BDA}" type="doc">
      <dgm:prSet loTypeId="urn:microsoft.com/office/officeart/2005/8/layout/chevron1" loCatId="process" qsTypeId="urn:microsoft.com/office/officeart/2005/8/quickstyle/simple1" qsCatId="simple" csTypeId="urn:microsoft.com/office/officeart/2005/8/colors/accent1_2" csCatId="accent1" phldr="1"/>
      <dgm:spPr/>
    </dgm:pt>
    <dgm:pt modelId="{0E4C2696-A90D-4397-AD43-87984D53897B}">
      <dgm:prSet phldrT="[Text]"/>
      <dgm:spPr>
        <a:solidFill>
          <a:srgbClr val="FF0000"/>
        </a:solidFill>
        <a:ln>
          <a:solidFill>
            <a:srgbClr val="FF0000"/>
          </a:solidFill>
        </a:ln>
      </dgm:spPr>
      <dgm:t>
        <a:bodyPr/>
        <a:lstStyle/>
        <a:p>
          <a:r>
            <a:rPr lang="en-US" dirty="0" smtClean="0"/>
            <a:t>Step 1</a:t>
          </a:r>
          <a:endParaRPr lang="en-US" dirty="0"/>
        </a:p>
      </dgm:t>
    </dgm:pt>
    <dgm:pt modelId="{A8D018CE-FA0E-4A83-B9A0-686C61651C67}" type="parTrans" cxnId="{5B3CBF8F-1FC8-4A34-8485-AAC27C98B5A7}">
      <dgm:prSet/>
      <dgm:spPr/>
      <dgm:t>
        <a:bodyPr/>
        <a:lstStyle/>
        <a:p>
          <a:endParaRPr lang="en-US"/>
        </a:p>
      </dgm:t>
    </dgm:pt>
    <dgm:pt modelId="{1C5255A7-87EF-408F-8CEF-713B2FAC887B}" type="sibTrans" cxnId="{5B3CBF8F-1FC8-4A34-8485-AAC27C98B5A7}">
      <dgm:prSet/>
      <dgm:spPr/>
      <dgm:t>
        <a:bodyPr/>
        <a:lstStyle/>
        <a:p>
          <a:endParaRPr lang="en-US"/>
        </a:p>
      </dgm:t>
    </dgm:pt>
    <dgm:pt modelId="{833D399E-284E-4CE5-BC9E-099333670174}">
      <dgm:prSet phldrT="[Text]"/>
      <dgm:spPr>
        <a:solidFill>
          <a:srgbClr val="FF0000"/>
        </a:solidFill>
        <a:ln>
          <a:solidFill>
            <a:srgbClr val="FF0000"/>
          </a:solidFill>
        </a:ln>
      </dgm:spPr>
      <dgm:t>
        <a:bodyPr/>
        <a:lstStyle/>
        <a:p>
          <a:r>
            <a:rPr lang="en-US" dirty="0" smtClean="0"/>
            <a:t>Step 2</a:t>
          </a:r>
          <a:endParaRPr lang="en-US" dirty="0"/>
        </a:p>
      </dgm:t>
    </dgm:pt>
    <dgm:pt modelId="{408331C0-057E-46BD-89C9-36BE6523154E}" type="parTrans" cxnId="{1FCD6C49-3996-4620-9906-A06B5FB3748C}">
      <dgm:prSet/>
      <dgm:spPr/>
      <dgm:t>
        <a:bodyPr/>
        <a:lstStyle/>
        <a:p>
          <a:endParaRPr lang="en-US"/>
        </a:p>
      </dgm:t>
    </dgm:pt>
    <dgm:pt modelId="{0A8F2A44-E090-43C1-9EC7-57FF522122F9}" type="sibTrans" cxnId="{1FCD6C49-3996-4620-9906-A06B5FB3748C}">
      <dgm:prSet/>
      <dgm:spPr/>
      <dgm:t>
        <a:bodyPr/>
        <a:lstStyle/>
        <a:p>
          <a:endParaRPr lang="en-US"/>
        </a:p>
      </dgm:t>
    </dgm:pt>
    <dgm:pt modelId="{65C41366-062F-46A4-B940-4B8C79901B37}">
      <dgm:prSet phldrT="[Text]"/>
      <dgm:spPr>
        <a:solidFill>
          <a:srgbClr val="FF0000"/>
        </a:solidFill>
        <a:ln>
          <a:solidFill>
            <a:srgbClr val="FF0000"/>
          </a:solidFill>
        </a:ln>
      </dgm:spPr>
      <dgm:t>
        <a:bodyPr/>
        <a:lstStyle/>
        <a:p>
          <a:r>
            <a:rPr lang="en-US" dirty="0" smtClean="0"/>
            <a:t>Step 3</a:t>
          </a:r>
          <a:endParaRPr lang="en-US" dirty="0"/>
        </a:p>
      </dgm:t>
    </dgm:pt>
    <dgm:pt modelId="{D93FE92D-5442-4530-92DB-4FBD81833D53}" type="parTrans" cxnId="{EE6DBB53-6E45-48F1-8C42-3BBB3C89F18B}">
      <dgm:prSet/>
      <dgm:spPr/>
      <dgm:t>
        <a:bodyPr/>
        <a:lstStyle/>
        <a:p>
          <a:endParaRPr lang="en-US"/>
        </a:p>
      </dgm:t>
    </dgm:pt>
    <dgm:pt modelId="{0F81DF81-9C66-415D-BAA2-D4AEECE5DD97}" type="sibTrans" cxnId="{EE6DBB53-6E45-48F1-8C42-3BBB3C89F18B}">
      <dgm:prSet/>
      <dgm:spPr/>
      <dgm:t>
        <a:bodyPr/>
        <a:lstStyle/>
        <a:p>
          <a:endParaRPr lang="en-US"/>
        </a:p>
      </dgm:t>
    </dgm:pt>
    <dgm:pt modelId="{34A07BBD-FA31-42B5-9C43-7CDF5C9CA6D5}">
      <dgm:prSet/>
      <dgm:spPr>
        <a:solidFill>
          <a:srgbClr val="FF0000"/>
        </a:solidFill>
        <a:ln>
          <a:solidFill>
            <a:srgbClr val="FF0000"/>
          </a:solidFill>
        </a:ln>
      </dgm:spPr>
      <dgm:t>
        <a:bodyPr/>
        <a:lstStyle/>
        <a:p>
          <a:r>
            <a:rPr lang="en-US" dirty="0" smtClean="0"/>
            <a:t>Step 4</a:t>
          </a:r>
          <a:endParaRPr lang="en-US" dirty="0"/>
        </a:p>
      </dgm:t>
    </dgm:pt>
    <dgm:pt modelId="{0A5CE59E-3758-4CB0-9217-07E32473C46C}" type="parTrans" cxnId="{961C51EB-639B-4D49-9939-AD3E039D82E4}">
      <dgm:prSet/>
      <dgm:spPr/>
      <dgm:t>
        <a:bodyPr/>
        <a:lstStyle/>
        <a:p>
          <a:endParaRPr lang="en-US"/>
        </a:p>
      </dgm:t>
    </dgm:pt>
    <dgm:pt modelId="{AED302DA-EEDE-41BF-9022-910F0EE3B7A9}" type="sibTrans" cxnId="{961C51EB-639B-4D49-9939-AD3E039D82E4}">
      <dgm:prSet/>
      <dgm:spPr/>
      <dgm:t>
        <a:bodyPr/>
        <a:lstStyle/>
        <a:p>
          <a:endParaRPr lang="en-US"/>
        </a:p>
      </dgm:t>
    </dgm:pt>
    <dgm:pt modelId="{5DF37904-6576-4363-9001-2299F8C541E7}">
      <dgm:prSet/>
      <dgm:spPr>
        <a:solidFill>
          <a:srgbClr val="FF0000"/>
        </a:solidFill>
        <a:ln>
          <a:solidFill>
            <a:srgbClr val="FF0000"/>
          </a:solidFill>
        </a:ln>
      </dgm:spPr>
      <dgm:t>
        <a:bodyPr/>
        <a:lstStyle/>
        <a:p>
          <a:r>
            <a:rPr lang="en-US" dirty="0" smtClean="0"/>
            <a:t>Step 5</a:t>
          </a:r>
          <a:endParaRPr lang="en-US" dirty="0"/>
        </a:p>
      </dgm:t>
    </dgm:pt>
    <dgm:pt modelId="{25D3A0FE-3563-4D42-8A5C-390136F843B2}" type="parTrans" cxnId="{BCBBA946-6731-4E0C-8B66-140116D99A55}">
      <dgm:prSet/>
      <dgm:spPr/>
      <dgm:t>
        <a:bodyPr/>
        <a:lstStyle/>
        <a:p>
          <a:endParaRPr lang="en-US"/>
        </a:p>
      </dgm:t>
    </dgm:pt>
    <dgm:pt modelId="{3CB14BBB-1319-4554-91C1-3773ED4E07BA}" type="sibTrans" cxnId="{BCBBA946-6731-4E0C-8B66-140116D99A55}">
      <dgm:prSet/>
      <dgm:spPr/>
      <dgm:t>
        <a:bodyPr/>
        <a:lstStyle/>
        <a:p>
          <a:endParaRPr lang="en-US"/>
        </a:p>
      </dgm:t>
    </dgm:pt>
    <dgm:pt modelId="{DC34299B-55ED-45E3-AA3E-9E8C1C9A5F4F}">
      <dgm:prSet/>
      <dgm:spPr/>
      <dgm:t>
        <a:bodyPr/>
        <a:lstStyle/>
        <a:p>
          <a:r>
            <a:rPr lang="en-US" dirty="0" smtClean="0"/>
            <a:t>Step 6</a:t>
          </a:r>
          <a:endParaRPr lang="en-US" dirty="0"/>
        </a:p>
      </dgm:t>
    </dgm:pt>
    <dgm:pt modelId="{AB690459-86AD-4ACA-B5C5-3A3ECFEB32DF}" type="parTrans" cxnId="{F0BEC875-2475-427C-9DE7-695ACABB5003}">
      <dgm:prSet/>
      <dgm:spPr/>
      <dgm:t>
        <a:bodyPr/>
        <a:lstStyle/>
        <a:p>
          <a:endParaRPr lang="en-US"/>
        </a:p>
      </dgm:t>
    </dgm:pt>
    <dgm:pt modelId="{FAD1358F-E03F-4DDD-83FA-9BD834ED8B8A}" type="sibTrans" cxnId="{F0BEC875-2475-427C-9DE7-695ACABB5003}">
      <dgm:prSet/>
      <dgm:spPr/>
      <dgm:t>
        <a:bodyPr/>
        <a:lstStyle/>
        <a:p>
          <a:endParaRPr lang="en-US"/>
        </a:p>
      </dgm:t>
    </dgm:pt>
    <dgm:pt modelId="{20C4D105-03EB-47C2-BA45-69AE4A8B3D9B}">
      <dgm:prSet/>
      <dgm:spPr/>
      <dgm:t>
        <a:bodyPr/>
        <a:lstStyle/>
        <a:p>
          <a:r>
            <a:rPr lang="en-US" dirty="0" smtClean="0"/>
            <a:t>Step 7</a:t>
          </a:r>
          <a:endParaRPr lang="en-US" dirty="0"/>
        </a:p>
      </dgm:t>
    </dgm:pt>
    <dgm:pt modelId="{C3E1C0BB-99CC-42CA-B9A4-1635A0969C27}" type="parTrans" cxnId="{F498B105-B26F-4CFF-8B26-79F14D5D9D6A}">
      <dgm:prSet/>
      <dgm:spPr/>
      <dgm:t>
        <a:bodyPr/>
        <a:lstStyle/>
        <a:p>
          <a:endParaRPr lang="en-US"/>
        </a:p>
      </dgm:t>
    </dgm:pt>
    <dgm:pt modelId="{5F77FEA0-9CD1-41AD-B546-B92C54C2714E}" type="sibTrans" cxnId="{F498B105-B26F-4CFF-8B26-79F14D5D9D6A}">
      <dgm:prSet/>
      <dgm:spPr/>
      <dgm:t>
        <a:bodyPr/>
        <a:lstStyle/>
        <a:p>
          <a:endParaRPr lang="en-US"/>
        </a:p>
      </dgm:t>
    </dgm:pt>
    <dgm:pt modelId="{A47B00C0-0FCE-4497-B17A-53E3FAB989C3}" type="pres">
      <dgm:prSet presAssocID="{66F4949F-A812-47A0-B230-C4ACF2424BDA}" presName="Name0" presStyleCnt="0">
        <dgm:presLayoutVars>
          <dgm:dir/>
          <dgm:animLvl val="lvl"/>
          <dgm:resizeHandles val="exact"/>
        </dgm:presLayoutVars>
      </dgm:prSet>
      <dgm:spPr/>
    </dgm:pt>
    <dgm:pt modelId="{A283E721-B6A6-43A5-8D51-7FFEB6204BAC}" type="pres">
      <dgm:prSet presAssocID="{0E4C2696-A90D-4397-AD43-87984D53897B}" presName="parTxOnly" presStyleLbl="node1" presStyleIdx="0" presStyleCnt="7">
        <dgm:presLayoutVars>
          <dgm:chMax val="0"/>
          <dgm:chPref val="0"/>
          <dgm:bulletEnabled val="1"/>
        </dgm:presLayoutVars>
      </dgm:prSet>
      <dgm:spPr/>
      <dgm:t>
        <a:bodyPr/>
        <a:lstStyle/>
        <a:p>
          <a:endParaRPr lang="en-US"/>
        </a:p>
      </dgm:t>
    </dgm:pt>
    <dgm:pt modelId="{F2CF5C97-D7F7-495E-9167-CAD7A010B4D8}" type="pres">
      <dgm:prSet presAssocID="{1C5255A7-87EF-408F-8CEF-713B2FAC887B}" presName="parTxOnlySpace" presStyleCnt="0"/>
      <dgm:spPr/>
    </dgm:pt>
    <dgm:pt modelId="{1A9FCE66-37D8-4BCB-812E-9AE95C957A9A}" type="pres">
      <dgm:prSet presAssocID="{833D399E-284E-4CE5-BC9E-099333670174}" presName="parTxOnly" presStyleLbl="node1" presStyleIdx="1" presStyleCnt="7">
        <dgm:presLayoutVars>
          <dgm:chMax val="0"/>
          <dgm:chPref val="0"/>
          <dgm:bulletEnabled val="1"/>
        </dgm:presLayoutVars>
      </dgm:prSet>
      <dgm:spPr/>
      <dgm:t>
        <a:bodyPr/>
        <a:lstStyle/>
        <a:p>
          <a:endParaRPr lang="en-US"/>
        </a:p>
      </dgm:t>
    </dgm:pt>
    <dgm:pt modelId="{574A07D0-C2E6-4A28-8CE3-2F9B9959DC79}" type="pres">
      <dgm:prSet presAssocID="{0A8F2A44-E090-43C1-9EC7-57FF522122F9}" presName="parTxOnlySpace" presStyleCnt="0"/>
      <dgm:spPr/>
    </dgm:pt>
    <dgm:pt modelId="{DEA6282E-2571-4E73-83EC-5EF4ED555842}" type="pres">
      <dgm:prSet presAssocID="{65C41366-062F-46A4-B940-4B8C79901B37}" presName="parTxOnly" presStyleLbl="node1" presStyleIdx="2" presStyleCnt="7">
        <dgm:presLayoutVars>
          <dgm:chMax val="0"/>
          <dgm:chPref val="0"/>
          <dgm:bulletEnabled val="1"/>
        </dgm:presLayoutVars>
      </dgm:prSet>
      <dgm:spPr/>
      <dgm:t>
        <a:bodyPr/>
        <a:lstStyle/>
        <a:p>
          <a:endParaRPr lang="en-US"/>
        </a:p>
      </dgm:t>
    </dgm:pt>
    <dgm:pt modelId="{DACD1355-21D5-484E-BD52-AC44F5CBD4DE}" type="pres">
      <dgm:prSet presAssocID="{0F81DF81-9C66-415D-BAA2-D4AEECE5DD97}" presName="parTxOnlySpace" presStyleCnt="0"/>
      <dgm:spPr/>
    </dgm:pt>
    <dgm:pt modelId="{35CAA220-C17D-431F-9C2C-D612639A58C2}" type="pres">
      <dgm:prSet presAssocID="{34A07BBD-FA31-42B5-9C43-7CDF5C9CA6D5}" presName="parTxOnly" presStyleLbl="node1" presStyleIdx="3" presStyleCnt="7">
        <dgm:presLayoutVars>
          <dgm:chMax val="0"/>
          <dgm:chPref val="0"/>
          <dgm:bulletEnabled val="1"/>
        </dgm:presLayoutVars>
      </dgm:prSet>
      <dgm:spPr/>
      <dgm:t>
        <a:bodyPr/>
        <a:lstStyle/>
        <a:p>
          <a:endParaRPr lang="en-US"/>
        </a:p>
      </dgm:t>
    </dgm:pt>
    <dgm:pt modelId="{E7808774-E77F-4F76-B69E-433B588539EC}" type="pres">
      <dgm:prSet presAssocID="{AED302DA-EEDE-41BF-9022-910F0EE3B7A9}" presName="parTxOnlySpace" presStyleCnt="0"/>
      <dgm:spPr/>
    </dgm:pt>
    <dgm:pt modelId="{D56A5074-E2F2-4C14-BA2D-7415B96C7217}" type="pres">
      <dgm:prSet presAssocID="{5DF37904-6576-4363-9001-2299F8C541E7}" presName="parTxOnly" presStyleLbl="node1" presStyleIdx="4" presStyleCnt="7">
        <dgm:presLayoutVars>
          <dgm:chMax val="0"/>
          <dgm:chPref val="0"/>
          <dgm:bulletEnabled val="1"/>
        </dgm:presLayoutVars>
      </dgm:prSet>
      <dgm:spPr/>
      <dgm:t>
        <a:bodyPr/>
        <a:lstStyle/>
        <a:p>
          <a:endParaRPr lang="en-US"/>
        </a:p>
      </dgm:t>
    </dgm:pt>
    <dgm:pt modelId="{1FFAE62F-ECCB-4CBE-B9F7-DF44B7F2849B}" type="pres">
      <dgm:prSet presAssocID="{3CB14BBB-1319-4554-91C1-3773ED4E07BA}" presName="parTxOnlySpace" presStyleCnt="0"/>
      <dgm:spPr/>
    </dgm:pt>
    <dgm:pt modelId="{92783F44-561C-4F6A-8699-9EE1D157DE05}" type="pres">
      <dgm:prSet presAssocID="{DC34299B-55ED-45E3-AA3E-9E8C1C9A5F4F}" presName="parTxOnly" presStyleLbl="node1" presStyleIdx="5" presStyleCnt="7">
        <dgm:presLayoutVars>
          <dgm:chMax val="0"/>
          <dgm:chPref val="0"/>
          <dgm:bulletEnabled val="1"/>
        </dgm:presLayoutVars>
      </dgm:prSet>
      <dgm:spPr/>
      <dgm:t>
        <a:bodyPr/>
        <a:lstStyle/>
        <a:p>
          <a:endParaRPr lang="en-US"/>
        </a:p>
      </dgm:t>
    </dgm:pt>
    <dgm:pt modelId="{E79E83A9-6AA8-45B8-8E67-E376D15E53E4}" type="pres">
      <dgm:prSet presAssocID="{FAD1358F-E03F-4DDD-83FA-9BD834ED8B8A}" presName="parTxOnlySpace" presStyleCnt="0"/>
      <dgm:spPr/>
    </dgm:pt>
    <dgm:pt modelId="{C3CAC2B0-E42F-477A-89CE-3ECF54A2639C}" type="pres">
      <dgm:prSet presAssocID="{20C4D105-03EB-47C2-BA45-69AE4A8B3D9B}" presName="parTxOnly" presStyleLbl="node1" presStyleIdx="6" presStyleCnt="7">
        <dgm:presLayoutVars>
          <dgm:chMax val="0"/>
          <dgm:chPref val="0"/>
          <dgm:bulletEnabled val="1"/>
        </dgm:presLayoutVars>
      </dgm:prSet>
      <dgm:spPr/>
      <dgm:t>
        <a:bodyPr/>
        <a:lstStyle/>
        <a:p>
          <a:endParaRPr lang="en-US"/>
        </a:p>
      </dgm:t>
    </dgm:pt>
  </dgm:ptLst>
  <dgm:cxnLst>
    <dgm:cxn modelId="{56F7C9F4-CE3F-4811-9C2C-F7A01B2D756F}" type="presOf" srcId="{5DF37904-6576-4363-9001-2299F8C541E7}" destId="{D56A5074-E2F2-4C14-BA2D-7415B96C7217}" srcOrd="0" destOrd="0" presId="urn:microsoft.com/office/officeart/2005/8/layout/chevron1"/>
    <dgm:cxn modelId="{98D33CF2-D624-4195-BF0B-19F0F46ACC9C}" type="presOf" srcId="{34A07BBD-FA31-42B5-9C43-7CDF5C9CA6D5}" destId="{35CAA220-C17D-431F-9C2C-D612639A58C2}" srcOrd="0" destOrd="0" presId="urn:microsoft.com/office/officeart/2005/8/layout/chevron1"/>
    <dgm:cxn modelId="{DE81ECF5-0D2E-4833-9A5F-A8BDAD78E8AE}" type="presOf" srcId="{66F4949F-A812-47A0-B230-C4ACF2424BDA}" destId="{A47B00C0-0FCE-4497-B17A-53E3FAB989C3}" srcOrd="0" destOrd="0" presId="urn:microsoft.com/office/officeart/2005/8/layout/chevron1"/>
    <dgm:cxn modelId="{F498B105-B26F-4CFF-8B26-79F14D5D9D6A}" srcId="{66F4949F-A812-47A0-B230-C4ACF2424BDA}" destId="{20C4D105-03EB-47C2-BA45-69AE4A8B3D9B}" srcOrd="6" destOrd="0" parTransId="{C3E1C0BB-99CC-42CA-B9A4-1635A0969C27}" sibTransId="{5F77FEA0-9CD1-41AD-B546-B92C54C2714E}"/>
    <dgm:cxn modelId="{961C51EB-639B-4D49-9939-AD3E039D82E4}" srcId="{66F4949F-A812-47A0-B230-C4ACF2424BDA}" destId="{34A07BBD-FA31-42B5-9C43-7CDF5C9CA6D5}" srcOrd="3" destOrd="0" parTransId="{0A5CE59E-3758-4CB0-9217-07E32473C46C}" sibTransId="{AED302DA-EEDE-41BF-9022-910F0EE3B7A9}"/>
    <dgm:cxn modelId="{5B3CBF8F-1FC8-4A34-8485-AAC27C98B5A7}" srcId="{66F4949F-A812-47A0-B230-C4ACF2424BDA}" destId="{0E4C2696-A90D-4397-AD43-87984D53897B}" srcOrd="0" destOrd="0" parTransId="{A8D018CE-FA0E-4A83-B9A0-686C61651C67}" sibTransId="{1C5255A7-87EF-408F-8CEF-713B2FAC887B}"/>
    <dgm:cxn modelId="{28B59CB8-8400-4C37-85FA-EE57B8FD3595}" type="presOf" srcId="{0E4C2696-A90D-4397-AD43-87984D53897B}" destId="{A283E721-B6A6-43A5-8D51-7FFEB6204BAC}" srcOrd="0" destOrd="0" presId="urn:microsoft.com/office/officeart/2005/8/layout/chevron1"/>
    <dgm:cxn modelId="{F51D045C-76E2-4198-9FEF-5EE670DC8C0F}" type="presOf" srcId="{20C4D105-03EB-47C2-BA45-69AE4A8B3D9B}" destId="{C3CAC2B0-E42F-477A-89CE-3ECF54A2639C}" srcOrd="0" destOrd="0" presId="urn:microsoft.com/office/officeart/2005/8/layout/chevron1"/>
    <dgm:cxn modelId="{F0BEC875-2475-427C-9DE7-695ACABB5003}" srcId="{66F4949F-A812-47A0-B230-C4ACF2424BDA}" destId="{DC34299B-55ED-45E3-AA3E-9E8C1C9A5F4F}" srcOrd="5" destOrd="0" parTransId="{AB690459-86AD-4ACA-B5C5-3A3ECFEB32DF}" sibTransId="{FAD1358F-E03F-4DDD-83FA-9BD834ED8B8A}"/>
    <dgm:cxn modelId="{BCBBA946-6731-4E0C-8B66-140116D99A55}" srcId="{66F4949F-A812-47A0-B230-C4ACF2424BDA}" destId="{5DF37904-6576-4363-9001-2299F8C541E7}" srcOrd="4" destOrd="0" parTransId="{25D3A0FE-3563-4D42-8A5C-390136F843B2}" sibTransId="{3CB14BBB-1319-4554-91C1-3773ED4E07BA}"/>
    <dgm:cxn modelId="{62C82DED-79DD-458A-A37A-C982ADB71DD9}" type="presOf" srcId="{833D399E-284E-4CE5-BC9E-099333670174}" destId="{1A9FCE66-37D8-4BCB-812E-9AE95C957A9A}" srcOrd="0" destOrd="0" presId="urn:microsoft.com/office/officeart/2005/8/layout/chevron1"/>
    <dgm:cxn modelId="{85A90EDE-612D-4F02-8B9C-5A37247A1F40}" type="presOf" srcId="{65C41366-062F-46A4-B940-4B8C79901B37}" destId="{DEA6282E-2571-4E73-83EC-5EF4ED555842}" srcOrd="0" destOrd="0" presId="urn:microsoft.com/office/officeart/2005/8/layout/chevron1"/>
    <dgm:cxn modelId="{EE6DBB53-6E45-48F1-8C42-3BBB3C89F18B}" srcId="{66F4949F-A812-47A0-B230-C4ACF2424BDA}" destId="{65C41366-062F-46A4-B940-4B8C79901B37}" srcOrd="2" destOrd="0" parTransId="{D93FE92D-5442-4530-92DB-4FBD81833D53}" sibTransId="{0F81DF81-9C66-415D-BAA2-D4AEECE5DD97}"/>
    <dgm:cxn modelId="{DCF6F6C1-4DB2-487C-8103-381886C46715}" type="presOf" srcId="{DC34299B-55ED-45E3-AA3E-9E8C1C9A5F4F}" destId="{92783F44-561C-4F6A-8699-9EE1D157DE05}" srcOrd="0" destOrd="0" presId="urn:microsoft.com/office/officeart/2005/8/layout/chevron1"/>
    <dgm:cxn modelId="{1FCD6C49-3996-4620-9906-A06B5FB3748C}" srcId="{66F4949F-A812-47A0-B230-C4ACF2424BDA}" destId="{833D399E-284E-4CE5-BC9E-099333670174}" srcOrd="1" destOrd="0" parTransId="{408331C0-057E-46BD-89C9-36BE6523154E}" sibTransId="{0A8F2A44-E090-43C1-9EC7-57FF522122F9}"/>
    <dgm:cxn modelId="{BE047524-5538-41F4-9F75-DBD881495C6F}" type="presParOf" srcId="{A47B00C0-0FCE-4497-B17A-53E3FAB989C3}" destId="{A283E721-B6A6-43A5-8D51-7FFEB6204BAC}" srcOrd="0" destOrd="0" presId="urn:microsoft.com/office/officeart/2005/8/layout/chevron1"/>
    <dgm:cxn modelId="{0632F1AC-F6B3-489D-84DA-B9C0851E742E}" type="presParOf" srcId="{A47B00C0-0FCE-4497-B17A-53E3FAB989C3}" destId="{F2CF5C97-D7F7-495E-9167-CAD7A010B4D8}" srcOrd="1" destOrd="0" presId="urn:microsoft.com/office/officeart/2005/8/layout/chevron1"/>
    <dgm:cxn modelId="{E4959FE3-3376-4F12-9269-D59C93A0AF26}" type="presParOf" srcId="{A47B00C0-0FCE-4497-B17A-53E3FAB989C3}" destId="{1A9FCE66-37D8-4BCB-812E-9AE95C957A9A}" srcOrd="2" destOrd="0" presId="urn:microsoft.com/office/officeart/2005/8/layout/chevron1"/>
    <dgm:cxn modelId="{62C06394-8747-4A10-95FF-07380DEE1F4F}" type="presParOf" srcId="{A47B00C0-0FCE-4497-B17A-53E3FAB989C3}" destId="{574A07D0-C2E6-4A28-8CE3-2F9B9959DC79}" srcOrd="3" destOrd="0" presId="urn:microsoft.com/office/officeart/2005/8/layout/chevron1"/>
    <dgm:cxn modelId="{4F57D418-4FA8-44AE-8380-2CEFA30BB75E}" type="presParOf" srcId="{A47B00C0-0FCE-4497-B17A-53E3FAB989C3}" destId="{DEA6282E-2571-4E73-83EC-5EF4ED555842}" srcOrd="4" destOrd="0" presId="urn:microsoft.com/office/officeart/2005/8/layout/chevron1"/>
    <dgm:cxn modelId="{22322D05-CFA5-43F1-A33B-BA00557956C5}" type="presParOf" srcId="{A47B00C0-0FCE-4497-B17A-53E3FAB989C3}" destId="{DACD1355-21D5-484E-BD52-AC44F5CBD4DE}" srcOrd="5" destOrd="0" presId="urn:microsoft.com/office/officeart/2005/8/layout/chevron1"/>
    <dgm:cxn modelId="{883907C1-D325-4938-94B3-36D661D55530}" type="presParOf" srcId="{A47B00C0-0FCE-4497-B17A-53E3FAB989C3}" destId="{35CAA220-C17D-431F-9C2C-D612639A58C2}" srcOrd="6" destOrd="0" presId="urn:microsoft.com/office/officeart/2005/8/layout/chevron1"/>
    <dgm:cxn modelId="{906C8083-4AE7-4F42-AA70-59882EC28E56}" type="presParOf" srcId="{A47B00C0-0FCE-4497-B17A-53E3FAB989C3}" destId="{E7808774-E77F-4F76-B69E-433B588539EC}" srcOrd="7" destOrd="0" presId="urn:microsoft.com/office/officeart/2005/8/layout/chevron1"/>
    <dgm:cxn modelId="{35957012-6CFF-4CA2-86A2-13D93160DA98}" type="presParOf" srcId="{A47B00C0-0FCE-4497-B17A-53E3FAB989C3}" destId="{D56A5074-E2F2-4C14-BA2D-7415B96C7217}" srcOrd="8" destOrd="0" presId="urn:microsoft.com/office/officeart/2005/8/layout/chevron1"/>
    <dgm:cxn modelId="{CC91AE78-D2B3-4C81-998A-8BAA1C36E480}" type="presParOf" srcId="{A47B00C0-0FCE-4497-B17A-53E3FAB989C3}" destId="{1FFAE62F-ECCB-4CBE-B9F7-DF44B7F2849B}" srcOrd="9" destOrd="0" presId="urn:microsoft.com/office/officeart/2005/8/layout/chevron1"/>
    <dgm:cxn modelId="{B821F85A-6BCB-4EAE-8B05-43B6FD291517}" type="presParOf" srcId="{A47B00C0-0FCE-4497-B17A-53E3FAB989C3}" destId="{92783F44-561C-4F6A-8699-9EE1D157DE05}" srcOrd="10" destOrd="0" presId="urn:microsoft.com/office/officeart/2005/8/layout/chevron1"/>
    <dgm:cxn modelId="{28ACA292-39A3-4D45-ADCC-C0061A944E7B}" type="presParOf" srcId="{A47B00C0-0FCE-4497-B17A-53E3FAB989C3}" destId="{E79E83A9-6AA8-45B8-8E67-E376D15E53E4}" srcOrd="11" destOrd="0" presId="urn:microsoft.com/office/officeart/2005/8/layout/chevron1"/>
    <dgm:cxn modelId="{718D125E-5A44-4843-B9CE-1CCD19AFAE0B}" type="presParOf" srcId="{A47B00C0-0FCE-4497-B17A-53E3FAB989C3}" destId="{C3CAC2B0-E42F-477A-89CE-3ECF54A2639C}" srcOrd="12"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66F4949F-A812-47A0-B230-C4ACF2424BDA}" type="doc">
      <dgm:prSet loTypeId="urn:microsoft.com/office/officeart/2005/8/layout/chevron1" loCatId="process" qsTypeId="urn:microsoft.com/office/officeart/2005/8/quickstyle/simple1" qsCatId="simple" csTypeId="urn:microsoft.com/office/officeart/2005/8/colors/accent1_2" csCatId="accent1" phldr="1"/>
      <dgm:spPr/>
    </dgm:pt>
    <dgm:pt modelId="{0E4C2696-A90D-4397-AD43-87984D53897B}">
      <dgm:prSet phldrT="[Text]"/>
      <dgm:spPr>
        <a:solidFill>
          <a:srgbClr val="FF0000"/>
        </a:solidFill>
        <a:ln>
          <a:solidFill>
            <a:srgbClr val="FF0000"/>
          </a:solidFill>
        </a:ln>
      </dgm:spPr>
      <dgm:t>
        <a:bodyPr/>
        <a:lstStyle/>
        <a:p>
          <a:r>
            <a:rPr lang="en-US" dirty="0" smtClean="0"/>
            <a:t>Step 1</a:t>
          </a:r>
          <a:endParaRPr lang="en-US" dirty="0"/>
        </a:p>
      </dgm:t>
    </dgm:pt>
    <dgm:pt modelId="{A8D018CE-FA0E-4A83-B9A0-686C61651C67}" type="parTrans" cxnId="{5B3CBF8F-1FC8-4A34-8485-AAC27C98B5A7}">
      <dgm:prSet/>
      <dgm:spPr/>
      <dgm:t>
        <a:bodyPr/>
        <a:lstStyle/>
        <a:p>
          <a:endParaRPr lang="en-US"/>
        </a:p>
      </dgm:t>
    </dgm:pt>
    <dgm:pt modelId="{1C5255A7-87EF-408F-8CEF-713B2FAC887B}" type="sibTrans" cxnId="{5B3CBF8F-1FC8-4A34-8485-AAC27C98B5A7}">
      <dgm:prSet/>
      <dgm:spPr/>
      <dgm:t>
        <a:bodyPr/>
        <a:lstStyle/>
        <a:p>
          <a:endParaRPr lang="en-US"/>
        </a:p>
      </dgm:t>
    </dgm:pt>
    <dgm:pt modelId="{833D399E-284E-4CE5-BC9E-099333670174}">
      <dgm:prSet phldrT="[Text]"/>
      <dgm:spPr>
        <a:solidFill>
          <a:srgbClr val="FF0000"/>
        </a:solidFill>
        <a:ln>
          <a:solidFill>
            <a:srgbClr val="FF0000"/>
          </a:solidFill>
        </a:ln>
      </dgm:spPr>
      <dgm:t>
        <a:bodyPr/>
        <a:lstStyle/>
        <a:p>
          <a:r>
            <a:rPr lang="en-US" dirty="0" smtClean="0"/>
            <a:t>Step 2</a:t>
          </a:r>
          <a:endParaRPr lang="en-US" dirty="0"/>
        </a:p>
      </dgm:t>
    </dgm:pt>
    <dgm:pt modelId="{408331C0-057E-46BD-89C9-36BE6523154E}" type="parTrans" cxnId="{1FCD6C49-3996-4620-9906-A06B5FB3748C}">
      <dgm:prSet/>
      <dgm:spPr/>
      <dgm:t>
        <a:bodyPr/>
        <a:lstStyle/>
        <a:p>
          <a:endParaRPr lang="en-US"/>
        </a:p>
      </dgm:t>
    </dgm:pt>
    <dgm:pt modelId="{0A8F2A44-E090-43C1-9EC7-57FF522122F9}" type="sibTrans" cxnId="{1FCD6C49-3996-4620-9906-A06B5FB3748C}">
      <dgm:prSet/>
      <dgm:spPr/>
      <dgm:t>
        <a:bodyPr/>
        <a:lstStyle/>
        <a:p>
          <a:endParaRPr lang="en-US"/>
        </a:p>
      </dgm:t>
    </dgm:pt>
    <dgm:pt modelId="{65C41366-062F-46A4-B940-4B8C79901B37}">
      <dgm:prSet phldrT="[Text]"/>
      <dgm:spPr>
        <a:solidFill>
          <a:srgbClr val="FF0000"/>
        </a:solidFill>
        <a:ln>
          <a:solidFill>
            <a:srgbClr val="FF0000"/>
          </a:solidFill>
        </a:ln>
      </dgm:spPr>
      <dgm:t>
        <a:bodyPr/>
        <a:lstStyle/>
        <a:p>
          <a:r>
            <a:rPr lang="en-US" dirty="0" smtClean="0"/>
            <a:t>Step 3</a:t>
          </a:r>
          <a:endParaRPr lang="en-US" dirty="0"/>
        </a:p>
      </dgm:t>
    </dgm:pt>
    <dgm:pt modelId="{D93FE92D-5442-4530-92DB-4FBD81833D53}" type="parTrans" cxnId="{EE6DBB53-6E45-48F1-8C42-3BBB3C89F18B}">
      <dgm:prSet/>
      <dgm:spPr/>
      <dgm:t>
        <a:bodyPr/>
        <a:lstStyle/>
        <a:p>
          <a:endParaRPr lang="en-US"/>
        </a:p>
      </dgm:t>
    </dgm:pt>
    <dgm:pt modelId="{0F81DF81-9C66-415D-BAA2-D4AEECE5DD97}" type="sibTrans" cxnId="{EE6DBB53-6E45-48F1-8C42-3BBB3C89F18B}">
      <dgm:prSet/>
      <dgm:spPr/>
      <dgm:t>
        <a:bodyPr/>
        <a:lstStyle/>
        <a:p>
          <a:endParaRPr lang="en-US"/>
        </a:p>
      </dgm:t>
    </dgm:pt>
    <dgm:pt modelId="{34A07BBD-FA31-42B5-9C43-7CDF5C9CA6D5}">
      <dgm:prSet/>
      <dgm:spPr>
        <a:solidFill>
          <a:srgbClr val="FF0000"/>
        </a:solidFill>
        <a:ln>
          <a:solidFill>
            <a:srgbClr val="FF0000"/>
          </a:solidFill>
        </a:ln>
      </dgm:spPr>
      <dgm:t>
        <a:bodyPr/>
        <a:lstStyle/>
        <a:p>
          <a:r>
            <a:rPr lang="en-US" dirty="0" smtClean="0"/>
            <a:t>Step 4</a:t>
          </a:r>
          <a:endParaRPr lang="en-US" dirty="0"/>
        </a:p>
      </dgm:t>
    </dgm:pt>
    <dgm:pt modelId="{0A5CE59E-3758-4CB0-9217-07E32473C46C}" type="parTrans" cxnId="{961C51EB-639B-4D49-9939-AD3E039D82E4}">
      <dgm:prSet/>
      <dgm:spPr/>
      <dgm:t>
        <a:bodyPr/>
        <a:lstStyle/>
        <a:p>
          <a:endParaRPr lang="en-US"/>
        </a:p>
      </dgm:t>
    </dgm:pt>
    <dgm:pt modelId="{AED302DA-EEDE-41BF-9022-910F0EE3B7A9}" type="sibTrans" cxnId="{961C51EB-639B-4D49-9939-AD3E039D82E4}">
      <dgm:prSet/>
      <dgm:spPr/>
      <dgm:t>
        <a:bodyPr/>
        <a:lstStyle/>
        <a:p>
          <a:endParaRPr lang="en-US"/>
        </a:p>
      </dgm:t>
    </dgm:pt>
    <dgm:pt modelId="{5DF37904-6576-4363-9001-2299F8C541E7}">
      <dgm:prSet/>
      <dgm:spPr>
        <a:solidFill>
          <a:srgbClr val="FF0000"/>
        </a:solidFill>
        <a:ln>
          <a:solidFill>
            <a:srgbClr val="FF0000"/>
          </a:solidFill>
        </a:ln>
      </dgm:spPr>
      <dgm:t>
        <a:bodyPr/>
        <a:lstStyle/>
        <a:p>
          <a:r>
            <a:rPr lang="en-US" dirty="0" smtClean="0"/>
            <a:t>Step 5</a:t>
          </a:r>
          <a:endParaRPr lang="en-US" dirty="0"/>
        </a:p>
      </dgm:t>
    </dgm:pt>
    <dgm:pt modelId="{25D3A0FE-3563-4D42-8A5C-390136F843B2}" type="parTrans" cxnId="{BCBBA946-6731-4E0C-8B66-140116D99A55}">
      <dgm:prSet/>
      <dgm:spPr/>
      <dgm:t>
        <a:bodyPr/>
        <a:lstStyle/>
        <a:p>
          <a:endParaRPr lang="en-US"/>
        </a:p>
      </dgm:t>
    </dgm:pt>
    <dgm:pt modelId="{3CB14BBB-1319-4554-91C1-3773ED4E07BA}" type="sibTrans" cxnId="{BCBBA946-6731-4E0C-8B66-140116D99A55}">
      <dgm:prSet/>
      <dgm:spPr/>
      <dgm:t>
        <a:bodyPr/>
        <a:lstStyle/>
        <a:p>
          <a:endParaRPr lang="en-US"/>
        </a:p>
      </dgm:t>
    </dgm:pt>
    <dgm:pt modelId="{DC34299B-55ED-45E3-AA3E-9E8C1C9A5F4F}">
      <dgm:prSet/>
      <dgm:spPr/>
      <dgm:t>
        <a:bodyPr/>
        <a:lstStyle/>
        <a:p>
          <a:r>
            <a:rPr lang="en-US" dirty="0" smtClean="0"/>
            <a:t>Step 6</a:t>
          </a:r>
          <a:endParaRPr lang="en-US" dirty="0"/>
        </a:p>
      </dgm:t>
    </dgm:pt>
    <dgm:pt modelId="{AB690459-86AD-4ACA-B5C5-3A3ECFEB32DF}" type="parTrans" cxnId="{F0BEC875-2475-427C-9DE7-695ACABB5003}">
      <dgm:prSet/>
      <dgm:spPr/>
      <dgm:t>
        <a:bodyPr/>
        <a:lstStyle/>
        <a:p>
          <a:endParaRPr lang="en-US"/>
        </a:p>
      </dgm:t>
    </dgm:pt>
    <dgm:pt modelId="{FAD1358F-E03F-4DDD-83FA-9BD834ED8B8A}" type="sibTrans" cxnId="{F0BEC875-2475-427C-9DE7-695ACABB5003}">
      <dgm:prSet/>
      <dgm:spPr/>
      <dgm:t>
        <a:bodyPr/>
        <a:lstStyle/>
        <a:p>
          <a:endParaRPr lang="en-US"/>
        </a:p>
      </dgm:t>
    </dgm:pt>
    <dgm:pt modelId="{20C4D105-03EB-47C2-BA45-69AE4A8B3D9B}">
      <dgm:prSet/>
      <dgm:spPr/>
      <dgm:t>
        <a:bodyPr/>
        <a:lstStyle/>
        <a:p>
          <a:r>
            <a:rPr lang="en-US" dirty="0" smtClean="0"/>
            <a:t>Step 7</a:t>
          </a:r>
          <a:endParaRPr lang="en-US" dirty="0"/>
        </a:p>
      </dgm:t>
    </dgm:pt>
    <dgm:pt modelId="{C3E1C0BB-99CC-42CA-B9A4-1635A0969C27}" type="parTrans" cxnId="{F498B105-B26F-4CFF-8B26-79F14D5D9D6A}">
      <dgm:prSet/>
      <dgm:spPr/>
      <dgm:t>
        <a:bodyPr/>
        <a:lstStyle/>
        <a:p>
          <a:endParaRPr lang="en-US"/>
        </a:p>
      </dgm:t>
    </dgm:pt>
    <dgm:pt modelId="{5F77FEA0-9CD1-41AD-B546-B92C54C2714E}" type="sibTrans" cxnId="{F498B105-B26F-4CFF-8B26-79F14D5D9D6A}">
      <dgm:prSet/>
      <dgm:spPr/>
      <dgm:t>
        <a:bodyPr/>
        <a:lstStyle/>
        <a:p>
          <a:endParaRPr lang="en-US"/>
        </a:p>
      </dgm:t>
    </dgm:pt>
    <dgm:pt modelId="{A47B00C0-0FCE-4497-B17A-53E3FAB989C3}" type="pres">
      <dgm:prSet presAssocID="{66F4949F-A812-47A0-B230-C4ACF2424BDA}" presName="Name0" presStyleCnt="0">
        <dgm:presLayoutVars>
          <dgm:dir/>
          <dgm:animLvl val="lvl"/>
          <dgm:resizeHandles val="exact"/>
        </dgm:presLayoutVars>
      </dgm:prSet>
      <dgm:spPr/>
    </dgm:pt>
    <dgm:pt modelId="{A283E721-B6A6-43A5-8D51-7FFEB6204BAC}" type="pres">
      <dgm:prSet presAssocID="{0E4C2696-A90D-4397-AD43-87984D53897B}" presName="parTxOnly" presStyleLbl="node1" presStyleIdx="0" presStyleCnt="7">
        <dgm:presLayoutVars>
          <dgm:chMax val="0"/>
          <dgm:chPref val="0"/>
          <dgm:bulletEnabled val="1"/>
        </dgm:presLayoutVars>
      </dgm:prSet>
      <dgm:spPr/>
      <dgm:t>
        <a:bodyPr/>
        <a:lstStyle/>
        <a:p>
          <a:endParaRPr lang="en-US"/>
        </a:p>
      </dgm:t>
    </dgm:pt>
    <dgm:pt modelId="{F2CF5C97-D7F7-495E-9167-CAD7A010B4D8}" type="pres">
      <dgm:prSet presAssocID="{1C5255A7-87EF-408F-8CEF-713B2FAC887B}" presName="parTxOnlySpace" presStyleCnt="0"/>
      <dgm:spPr/>
    </dgm:pt>
    <dgm:pt modelId="{1A9FCE66-37D8-4BCB-812E-9AE95C957A9A}" type="pres">
      <dgm:prSet presAssocID="{833D399E-284E-4CE5-BC9E-099333670174}" presName="parTxOnly" presStyleLbl="node1" presStyleIdx="1" presStyleCnt="7">
        <dgm:presLayoutVars>
          <dgm:chMax val="0"/>
          <dgm:chPref val="0"/>
          <dgm:bulletEnabled val="1"/>
        </dgm:presLayoutVars>
      </dgm:prSet>
      <dgm:spPr/>
      <dgm:t>
        <a:bodyPr/>
        <a:lstStyle/>
        <a:p>
          <a:endParaRPr lang="en-US"/>
        </a:p>
      </dgm:t>
    </dgm:pt>
    <dgm:pt modelId="{574A07D0-C2E6-4A28-8CE3-2F9B9959DC79}" type="pres">
      <dgm:prSet presAssocID="{0A8F2A44-E090-43C1-9EC7-57FF522122F9}" presName="parTxOnlySpace" presStyleCnt="0"/>
      <dgm:spPr/>
    </dgm:pt>
    <dgm:pt modelId="{DEA6282E-2571-4E73-83EC-5EF4ED555842}" type="pres">
      <dgm:prSet presAssocID="{65C41366-062F-46A4-B940-4B8C79901B37}" presName="parTxOnly" presStyleLbl="node1" presStyleIdx="2" presStyleCnt="7">
        <dgm:presLayoutVars>
          <dgm:chMax val="0"/>
          <dgm:chPref val="0"/>
          <dgm:bulletEnabled val="1"/>
        </dgm:presLayoutVars>
      </dgm:prSet>
      <dgm:spPr/>
      <dgm:t>
        <a:bodyPr/>
        <a:lstStyle/>
        <a:p>
          <a:endParaRPr lang="en-US"/>
        </a:p>
      </dgm:t>
    </dgm:pt>
    <dgm:pt modelId="{DACD1355-21D5-484E-BD52-AC44F5CBD4DE}" type="pres">
      <dgm:prSet presAssocID="{0F81DF81-9C66-415D-BAA2-D4AEECE5DD97}" presName="parTxOnlySpace" presStyleCnt="0"/>
      <dgm:spPr/>
    </dgm:pt>
    <dgm:pt modelId="{35CAA220-C17D-431F-9C2C-D612639A58C2}" type="pres">
      <dgm:prSet presAssocID="{34A07BBD-FA31-42B5-9C43-7CDF5C9CA6D5}" presName="parTxOnly" presStyleLbl="node1" presStyleIdx="3" presStyleCnt="7">
        <dgm:presLayoutVars>
          <dgm:chMax val="0"/>
          <dgm:chPref val="0"/>
          <dgm:bulletEnabled val="1"/>
        </dgm:presLayoutVars>
      </dgm:prSet>
      <dgm:spPr/>
      <dgm:t>
        <a:bodyPr/>
        <a:lstStyle/>
        <a:p>
          <a:endParaRPr lang="en-US"/>
        </a:p>
      </dgm:t>
    </dgm:pt>
    <dgm:pt modelId="{E7808774-E77F-4F76-B69E-433B588539EC}" type="pres">
      <dgm:prSet presAssocID="{AED302DA-EEDE-41BF-9022-910F0EE3B7A9}" presName="parTxOnlySpace" presStyleCnt="0"/>
      <dgm:spPr/>
    </dgm:pt>
    <dgm:pt modelId="{D56A5074-E2F2-4C14-BA2D-7415B96C7217}" type="pres">
      <dgm:prSet presAssocID="{5DF37904-6576-4363-9001-2299F8C541E7}" presName="parTxOnly" presStyleLbl="node1" presStyleIdx="4" presStyleCnt="7">
        <dgm:presLayoutVars>
          <dgm:chMax val="0"/>
          <dgm:chPref val="0"/>
          <dgm:bulletEnabled val="1"/>
        </dgm:presLayoutVars>
      </dgm:prSet>
      <dgm:spPr/>
      <dgm:t>
        <a:bodyPr/>
        <a:lstStyle/>
        <a:p>
          <a:endParaRPr lang="en-US"/>
        </a:p>
      </dgm:t>
    </dgm:pt>
    <dgm:pt modelId="{1FFAE62F-ECCB-4CBE-B9F7-DF44B7F2849B}" type="pres">
      <dgm:prSet presAssocID="{3CB14BBB-1319-4554-91C1-3773ED4E07BA}" presName="parTxOnlySpace" presStyleCnt="0"/>
      <dgm:spPr/>
    </dgm:pt>
    <dgm:pt modelId="{92783F44-561C-4F6A-8699-9EE1D157DE05}" type="pres">
      <dgm:prSet presAssocID="{DC34299B-55ED-45E3-AA3E-9E8C1C9A5F4F}" presName="parTxOnly" presStyleLbl="node1" presStyleIdx="5" presStyleCnt="7">
        <dgm:presLayoutVars>
          <dgm:chMax val="0"/>
          <dgm:chPref val="0"/>
          <dgm:bulletEnabled val="1"/>
        </dgm:presLayoutVars>
      </dgm:prSet>
      <dgm:spPr/>
      <dgm:t>
        <a:bodyPr/>
        <a:lstStyle/>
        <a:p>
          <a:endParaRPr lang="en-US"/>
        </a:p>
      </dgm:t>
    </dgm:pt>
    <dgm:pt modelId="{E79E83A9-6AA8-45B8-8E67-E376D15E53E4}" type="pres">
      <dgm:prSet presAssocID="{FAD1358F-E03F-4DDD-83FA-9BD834ED8B8A}" presName="parTxOnlySpace" presStyleCnt="0"/>
      <dgm:spPr/>
    </dgm:pt>
    <dgm:pt modelId="{C3CAC2B0-E42F-477A-89CE-3ECF54A2639C}" type="pres">
      <dgm:prSet presAssocID="{20C4D105-03EB-47C2-BA45-69AE4A8B3D9B}" presName="parTxOnly" presStyleLbl="node1" presStyleIdx="6" presStyleCnt="7">
        <dgm:presLayoutVars>
          <dgm:chMax val="0"/>
          <dgm:chPref val="0"/>
          <dgm:bulletEnabled val="1"/>
        </dgm:presLayoutVars>
      </dgm:prSet>
      <dgm:spPr/>
      <dgm:t>
        <a:bodyPr/>
        <a:lstStyle/>
        <a:p>
          <a:endParaRPr lang="en-US"/>
        </a:p>
      </dgm:t>
    </dgm:pt>
  </dgm:ptLst>
  <dgm:cxnLst>
    <dgm:cxn modelId="{D6712787-63C7-490C-A0C4-E8F51BE9895C}" type="presOf" srcId="{34A07BBD-FA31-42B5-9C43-7CDF5C9CA6D5}" destId="{35CAA220-C17D-431F-9C2C-D612639A58C2}" srcOrd="0" destOrd="0" presId="urn:microsoft.com/office/officeart/2005/8/layout/chevron1"/>
    <dgm:cxn modelId="{5B3CBF8F-1FC8-4A34-8485-AAC27C98B5A7}" srcId="{66F4949F-A812-47A0-B230-C4ACF2424BDA}" destId="{0E4C2696-A90D-4397-AD43-87984D53897B}" srcOrd="0" destOrd="0" parTransId="{A8D018CE-FA0E-4A83-B9A0-686C61651C67}" sibTransId="{1C5255A7-87EF-408F-8CEF-713B2FAC887B}"/>
    <dgm:cxn modelId="{EE6DBB53-6E45-48F1-8C42-3BBB3C89F18B}" srcId="{66F4949F-A812-47A0-B230-C4ACF2424BDA}" destId="{65C41366-062F-46A4-B940-4B8C79901B37}" srcOrd="2" destOrd="0" parTransId="{D93FE92D-5442-4530-92DB-4FBD81833D53}" sibTransId="{0F81DF81-9C66-415D-BAA2-D4AEECE5DD97}"/>
    <dgm:cxn modelId="{BCBBA946-6731-4E0C-8B66-140116D99A55}" srcId="{66F4949F-A812-47A0-B230-C4ACF2424BDA}" destId="{5DF37904-6576-4363-9001-2299F8C541E7}" srcOrd="4" destOrd="0" parTransId="{25D3A0FE-3563-4D42-8A5C-390136F843B2}" sibTransId="{3CB14BBB-1319-4554-91C1-3773ED4E07BA}"/>
    <dgm:cxn modelId="{5D5917E8-BED5-4AAB-A19A-1FC50E547216}" type="presOf" srcId="{20C4D105-03EB-47C2-BA45-69AE4A8B3D9B}" destId="{C3CAC2B0-E42F-477A-89CE-3ECF54A2639C}" srcOrd="0" destOrd="0" presId="urn:microsoft.com/office/officeart/2005/8/layout/chevron1"/>
    <dgm:cxn modelId="{8F6CF25F-0AA4-46B0-98EA-EB8304553451}" type="presOf" srcId="{65C41366-062F-46A4-B940-4B8C79901B37}" destId="{DEA6282E-2571-4E73-83EC-5EF4ED555842}" srcOrd="0" destOrd="0" presId="urn:microsoft.com/office/officeart/2005/8/layout/chevron1"/>
    <dgm:cxn modelId="{961C51EB-639B-4D49-9939-AD3E039D82E4}" srcId="{66F4949F-A812-47A0-B230-C4ACF2424BDA}" destId="{34A07BBD-FA31-42B5-9C43-7CDF5C9CA6D5}" srcOrd="3" destOrd="0" parTransId="{0A5CE59E-3758-4CB0-9217-07E32473C46C}" sibTransId="{AED302DA-EEDE-41BF-9022-910F0EE3B7A9}"/>
    <dgm:cxn modelId="{F0BEC875-2475-427C-9DE7-695ACABB5003}" srcId="{66F4949F-A812-47A0-B230-C4ACF2424BDA}" destId="{DC34299B-55ED-45E3-AA3E-9E8C1C9A5F4F}" srcOrd="5" destOrd="0" parTransId="{AB690459-86AD-4ACA-B5C5-3A3ECFEB32DF}" sibTransId="{FAD1358F-E03F-4DDD-83FA-9BD834ED8B8A}"/>
    <dgm:cxn modelId="{B18FB342-B6A3-4A97-ACC3-6455DCE64484}" type="presOf" srcId="{5DF37904-6576-4363-9001-2299F8C541E7}" destId="{D56A5074-E2F2-4C14-BA2D-7415B96C7217}" srcOrd="0" destOrd="0" presId="urn:microsoft.com/office/officeart/2005/8/layout/chevron1"/>
    <dgm:cxn modelId="{9C3C8BC3-71D8-42DC-A774-2712AA898E31}" type="presOf" srcId="{833D399E-284E-4CE5-BC9E-099333670174}" destId="{1A9FCE66-37D8-4BCB-812E-9AE95C957A9A}" srcOrd="0" destOrd="0" presId="urn:microsoft.com/office/officeart/2005/8/layout/chevron1"/>
    <dgm:cxn modelId="{F498B105-B26F-4CFF-8B26-79F14D5D9D6A}" srcId="{66F4949F-A812-47A0-B230-C4ACF2424BDA}" destId="{20C4D105-03EB-47C2-BA45-69AE4A8B3D9B}" srcOrd="6" destOrd="0" parTransId="{C3E1C0BB-99CC-42CA-B9A4-1635A0969C27}" sibTransId="{5F77FEA0-9CD1-41AD-B546-B92C54C2714E}"/>
    <dgm:cxn modelId="{4FCC9004-B0D2-4E2C-A9E9-7ACEFE130E44}" type="presOf" srcId="{66F4949F-A812-47A0-B230-C4ACF2424BDA}" destId="{A47B00C0-0FCE-4497-B17A-53E3FAB989C3}" srcOrd="0" destOrd="0" presId="urn:microsoft.com/office/officeart/2005/8/layout/chevron1"/>
    <dgm:cxn modelId="{FE63E390-9BEF-4A5A-B196-FE38E30CC2F5}" type="presOf" srcId="{DC34299B-55ED-45E3-AA3E-9E8C1C9A5F4F}" destId="{92783F44-561C-4F6A-8699-9EE1D157DE05}" srcOrd="0" destOrd="0" presId="urn:microsoft.com/office/officeart/2005/8/layout/chevron1"/>
    <dgm:cxn modelId="{D600C72B-26D8-42BA-B6E1-92D24BF71D65}" type="presOf" srcId="{0E4C2696-A90D-4397-AD43-87984D53897B}" destId="{A283E721-B6A6-43A5-8D51-7FFEB6204BAC}" srcOrd="0" destOrd="0" presId="urn:microsoft.com/office/officeart/2005/8/layout/chevron1"/>
    <dgm:cxn modelId="{1FCD6C49-3996-4620-9906-A06B5FB3748C}" srcId="{66F4949F-A812-47A0-B230-C4ACF2424BDA}" destId="{833D399E-284E-4CE5-BC9E-099333670174}" srcOrd="1" destOrd="0" parTransId="{408331C0-057E-46BD-89C9-36BE6523154E}" sibTransId="{0A8F2A44-E090-43C1-9EC7-57FF522122F9}"/>
    <dgm:cxn modelId="{B4DF5ACD-8582-4F7E-A93F-0D739579B666}" type="presParOf" srcId="{A47B00C0-0FCE-4497-B17A-53E3FAB989C3}" destId="{A283E721-B6A6-43A5-8D51-7FFEB6204BAC}" srcOrd="0" destOrd="0" presId="urn:microsoft.com/office/officeart/2005/8/layout/chevron1"/>
    <dgm:cxn modelId="{C119B4E7-DA49-4071-A579-5CE55B1937BF}" type="presParOf" srcId="{A47B00C0-0FCE-4497-B17A-53E3FAB989C3}" destId="{F2CF5C97-D7F7-495E-9167-CAD7A010B4D8}" srcOrd="1" destOrd="0" presId="urn:microsoft.com/office/officeart/2005/8/layout/chevron1"/>
    <dgm:cxn modelId="{132A700F-E439-4720-88F2-3C09E21A5F1E}" type="presParOf" srcId="{A47B00C0-0FCE-4497-B17A-53E3FAB989C3}" destId="{1A9FCE66-37D8-4BCB-812E-9AE95C957A9A}" srcOrd="2" destOrd="0" presId="urn:microsoft.com/office/officeart/2005/8/layout/chevron1"/>
    <dgm:cxn modelId="{FE1402C7-911F-41F8-A67A-E3CE3E63519A}" type="presParOf" srcId="{A47B00C0-0FCE-4497-B17A-53E3FAB989C3}" destId="{574A07D0-C2E6-4A28-8CE3-2F9B9959DC79}" srcOrd="3" destOrd="0" presId="urn:microsoft.com/office/officeart/2005/8/layout/chevron1"/>
    <dgm:cxn modelId="{728DE979-AAC8-4930-9008-EFF32BD4D850}" type="presParOf" srcId="{A47B00C0-0FCE-4497-B17A-53E3FAB989C3}" destId="{DEA6282E-2571-4E73-83EC-5EF4ED555842}" srcOrd="4" destOrd="0" presId="urn:microsoft.com/office/officeart/2005/8/layout/chevron1"/>
    <dgm:cxn modelId="{E1553289-A1A3-470A-987F-3F43DD4A76B2}" type="presParOf" srcId="{A47B00C0-0FCE-4497-B17A-53E3FAB989C3}" destId="{DACD1355-21D5-484E-BD52-AC44F5CBD4DE}" srcOrd="5" destOrd="0" presId="urn:microsoft.com/office/officeart/2005/8/layout/chevron1"/>
    <dgm:cxn modelId="{91160718-C789-4EAB-9C79-F2A195A28F2A}" type="presParOf" srcId="{A47B00C0-0FCE-4497-B17A-53E3FAB989C3}" destId="{35CAA220-C17D-431F-9C2C-D612639A58C2}" srcOrd="6" destOrd="0" presId="urn:microsoft.com/office/officeart/2005/8/layout/chevron1"/>
    <dgm:cxn modelId="{BBE6F5D9-9ACC-4E5C-B5BA-6B956E138566}" type="presParOf" srcId="{A47B00C0-0FCE-4497-B17A-53E3FAB989C3}" destId="{E7808774-E77F-4F76-B69E-433B588539EC}" srcOrd="7" destOrd="0" presId="urn:microsoft.com/office/officeart/2005/8/layout/chevron1"/>
    <dgm:cxn modelId="{1C2E2FD3-97D3-497A-A963-FBB7E5389D58}" type="presParOf" srcId="{A47B00C0-0FCE-4497-B17A-53E3FAB989C3}" destId="{D56A5074-E2F2-4C14-BA2D-7415B96C7217}" srcOrd="8" destOrd="0" presId="urn:microsoft.com/office/officeart/2005/8/layout/chevron1"/>
    <dgm:cxn modelId="{1764A60B-E652-4FD7-BFA6-D43AEF9F3D18}" type="presParOf" srcId="{A47B00C0-0FCE-4497-B17A-53E3FAB989C3}" destId="{1FFAE62F-ECCB-4CBE-B9F7-DF44B7F2849B}" srcOrd="9" destOrd="0" presId="urn:microsoft.com/office/officeart/2005/8/layout/chevron1"/>
    <dgm:cxn modelId="{B515D9AD-2D36-43EB-BCAE-FCC7A200E3D6}" type="presParOf" srcId="{A47B00C0-0FCE-4497-B17A-53E3FAB989C3}" destId="{92783F44-561C-4F6A-8699-9EE1D157DE05}" srcOrd="10" destOrd="0" presId="urn:microsoft.com/office/officeart/2005/8/layout/chevron1"/>
    <dgm:cxn modelId="{B9A958C4-F027-4FE0-A5D7-F28A969E38A1}" type="presParOf" srcId="{A47B00C0-0FCE-4497-B17A-53E3FAB989C3}" destId="{E79E83A9-6AA8-45B8-8E67-E376D15E53E4}" srcOrd="11" destOrd="0" presId="urn:microsoft.com/office/officeart/2005/8/layout/chevron1"/>
    <dgm:cxn modelId="{4CAD92D5-E756-46EE-9676-678186D70EAA}" type="presParOf" srcId="{A47B00C0-0FCE-4497-B17A-53E3FAB989C3}" destId="{C3CAC2B0-E42F-477A-89CE-3ECF54A2639C}" srcOrd="12"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66F4949F-A812-47A0-B230-C4ACF2424BDA}" type="doc">
      <dgm:prSet loTypeId="urn:microsoft.com/office/officeart/2005/8/layout/chevron1" loCatId="process" qsTypeId="urn:microsoft.com/office/officeart/2005/8/quickstyle/simple1" qsCatId="simple" csTypeId="urn:microsoft.com/office/officeart/2005/8/colors/accent1_2" csCatId="accent1" phldr="1"/>
      <dgm:spPr/>
    </dgm:pt>
    <dgm:pt modelId="{0E4C2696-A90D-4397-AD43-87984D53897B}">
      <dgm:prSet phldrT="[Text]"/>
      <dgm:spPr>
        <a:solidFill>
          <a:srgbClr val="FF0000"/>
        </a:solidFill>
        <a:ln>
          <a:solidFill>
            <a:srgbClr val="FF0000"/>
          </a:solidFill>
        </a:ln>
      </dgm:spPr>
      <dgm:t>
        <a:bodyPr/>
        <a:lstStyle/>
        <a:p>
          <a:r>
            <a:rPr lang="en-US" dirty="0" smtClean="0"/>
            <a:t>Step 1</a:t>
          </a:r>
          <a:endParaRPr lang="en-US" dirty="0"/>
        </a:p>
      </dgm:t>
    </dgm:pt>
    <dgm:pt modelId="{A8D018CE-FA0E-4A83-B9A0-686C61651C67}" type="parTrans" cxnId="{5B3CBF8F-1FC8-4A34-8485-AAC27C98B5A7}">
      <dgm:prSet/>
      <dgm:spPr/>
      <dgm:t>
        <a:bodyPr/>
        <a:lstStyle/>
        <a:p>
          <a:endParaRPr lang="en-US"/>
        </a:p>
      </dgm:t>
    </dgm:pt>
    <dgm:pt modelId="{1C5255A7-87EF-408F-8CEF-713B2FAC887B}" type="sibTrans" cxnId="{5B3CBF8F-1FC8-4A34-8485-AAC27C98B5A7}">
      <dgm:prSet/>
      <dgm:spPr/>
      <dgm:t>
        <a:bodyPr/>
        <a:lstStyle/>
        <a:p>
          <a:endParaRPr lang="en-US"/>
        </a:p>
      </dgm:t>
    </dgm:pt>
    <dgm:pt modelId="{833D399E-284E-4CE5-BC9E-099333670174}">
      <dgm:prSet phldrT="[Text]"/>
      <dgm:spPr>
        <a:solidFill>
          <a:srgbClr val="FF0000"/>
        </a:solidFill>
        <a:ln>
          <a:solidFill>
            <a:srgbClr val="FF0000"/>
          </a:solidFill>
        </a:ln>
      </dgm:spPr>
      <dgm:t>
        <a:bodyPr/>
        <a:lstStyle/>
        <a:p>
          <a:r>
            <a:rPr lang="en-US" dirty="0" smtClean="0"/>
            <a:t>Step 2</a:t>
          </a:r>
          <a:endParaRPr lang="en-US" dirty="0"/>
        </a:p>
      </dgm:t>
    </dgm:pt>
    <dgm:pt modelId="{408331C0-057E-46BD-89C9-36BE6523154E}" type="parTrans" cxnId="{1FCD6C49-3996-4620-9906-A06B5FB3748C}">
      <dgm:prSet/>
      <dgm:spPr/>
      <dgm:t>
        <a:bodyPr/>
        <a:lstStyle/>
        <a:p>
          <a:endParaRPr lang="en-US"/>
        </a:p>
      </dgm:t>
    </dgm:pt>
    <dgm:pt modelId="{0A8F2A44-E090-43C1-9EC7-57FF522122F9}" type="sibTrans" cxnId="{1FCD6C49-3996-4620-9906-A06B5FB3748C}">
      <dgm:prSet/>
      <dgm:spPr/>
      <dgm:t>
        <a:bodyPr/>
        <a:lstStyle/>
        <a:p>
          <a:endParaRPr lang="en-US"/>
        </a:p>
      </dgm:t>
    </dgm:pt>
    <dgm:pt modelId="{65C41366-062F-46A4-B940-4B8C79901B37}">
      <dgm:prSet phldrT="[Text]"/>
      <dgm:spPr>
        <a:solidFill>
          <a:srgbClr val="FF0000"/>
        </a:solidFill>
        <a:ln>
          <a:solidFill>
            <a:srgbClr val="FF0000"/>
          </a:solidFill>
        </a:ln>
      </dgm:spPr>
      <dgm:t>
        <a:bodyPr/>
        <a:lstStyle/>
        <a:p>
          <a:r>
            <a:rPr lang="en-US" dirty="0" smtClean="0"/>
            <a:t>Step 3</a:t>
          </a:r>
          <a:endParaRPr lang="en-US" dirty="0"/>
        </a:p>
      </dgm:t>
    </dgm:pt>
    <dgm:pt modelId="{D93FE92D-5442-4530-92DB-4FBD81833D53}" type="parTrans" cxnId="{EE6DBB53-6E45-48F1-8C42-3BBB3C89F18B}">
      <dgm:prSet/>
      <dgm:spPr/>
      <dgm:t>
        <a:bodyPr/>
        <a:lstStyle/>
        <a:p>
          <a:endParaRPr lang="en-US"/>
        </a:p>
      </dgm:t>
    </dgm:pt>
    <dgm:pt modelId="{0F81DF81-9C66-415D-BAA2-D4AEECE5DD97}" type="sibTrans" cxnId="{EE6DBB53-6E45-48F1-8C42-3BBB3C89F18B}">
      <dgm:prSet/>
      <dgm:spPr/>
      <dgm:t>
        <a:bodyPr/>
        <a:lstStyle/>
        <a:p>
          <a:endParaRPr lang="en-US"/>
        </a:p>
      </dgm:t>
    </dgm:pt>
    <dgm:pt modelId="{34A07BBD-FA31-42B5-9C43-7CDF5C9CA6D5}">
      <dgm:prSet/>
      <dgm:spPr>
        <a:solidFill>
          <a:srgbClr val="FF0000"/>
        </a:solidFill>
        <a:ln>
          <a:solidFill>
            <a:srgbClr val="FF0000"/>
          </a:solidFill>
        </a:ln>
      </dgm:spPr>
      <dgm:t>
        <a:bodyPr/>
        <a:lstStyle/>
        <a:p>
          <a:r>
            <a:rPr lang="en-US" dirty="0" smtClean="0"/>
            <a:t>Step 4</a:t>
          </a:r>
          <a:endParaRPr lang="en-US" dirty="0"/>
        </a:p>
      </dgm:t>
    </dgm:pt>
    <dgm:pt modelId="{0A5CE59E-3758-4CB0-9217-07E32473C46C}" type="parTrans" cxnId="{961C51EB-639B-4D49-9939-AD3E039D82E4}">
      <dgm:prSet/>
      <dgm:spPr/>
      <dgm:t>
        <a:bodyPr/>
        <a:lstStyle/>
        <a:p>
          <a:endParaRPr lang="en-US"/>
        </a:p>
      </dgm:t>
    </dgm:pt>
    <dgm:pt modelId="{AED302DA-EEDE-41BF-9022-910F0EE3B7A9}" type="sibTrans" cxnId="{961C51EB-639B-4D49-9939-AD3E039D82E4}">
      <dgm:prSet/>
      <dgm:spPr/>
      <dgm:t>
        <a:bodyPr/>
        <a:lstStyle/>
        <a:p>
          <a:endParaRPr lang="en-US"/>
        </a:p>
      </dgm:t>
    </dgm:pt>
    <dgm:pt modelId="{5DF37904-6576-4363-9001-2299F8C541E7}">
      <dgm:prSet/>
      <dgm:spPr>
        <a:solidFill>
          <a:srgbClr val="FF0000"/>
        </a:solidFill>
        <a:ln>
          <a:solidFill>
            <a:srgbClr val="FF0000"/>
          </a:solidFill>
        </a:ln>
      </dgm:spPr>
      <dgm:t>
        <a:bodyPr/>
        <a:lstStyle/>
        <a:p>
          <a:r>
            <a:rPr lang="en-US" dirty="0" smtClean="0"/>
            <a:t>Step 5</a:t>
          </a:r>
          <a:endParaRPr lang="en-US" dirty="0"/>
        </a:p>
      </dgm:t>
    </dgm:pt>
    <dgm:pt modelId="{25D3A0FE-3563-4D42-8A5C-390136F843B2}" type="parTrans" cxnId="{BCBBA946-6731-4E0C-8B66-140116D99A55}">
      <dgm:prSet/>
      <dgm:spPr/>
      <dgm:t>
        <a:bodyPr/>
        <a:lstStyle/>
        <a:p>
          <a:endParaRPr lang="en-US"/>
        </a:p>
      </dgm:t>
    </dgm:pt>
    <dgm:pt modelId="{3CB14BBB-1319-4554-91C1-3773ED4E07BA}" type="sibTrans" cxnId="{BCBBA946-6731-4E0C-8B66-140116D99A55}">
      <dgm:prSet/>
      <dgm:spPr/>
      <dgm:t>
        <a:bodyPr/>
        <a:lstStyle/>
        <a:p>
          <a:endParaRPr lang="en-US"/>
        </a:p>
      </dgm:t>
    </dgm:pt>
    <dgm:pt modelId="{DC34299B-55ED-45E3-AA3E-9E8C1C9A5F4F}">
      <dgm:prSet/>
      <dgm:spPr/>
      <dgm:t>
        <a:bodyPr/>
        <a:lstStyle/>
        <a:p>
          <a:r>
            <a:rPr lang="en-US" dirty="0" smtClean="0"/>
            <a:t>Step 6</a:t>
          </a:r>
          <a:endParaRPr lang="en-US" dirty="0"/>
        </a:p>
      </dgm:t>
    </dgm:pt>
    <dgm:pt modelId="{AB690459-86AD-4ACA-B5C5-3A3ECFEB32DF}" type="parTrans" cxnId="{F0BEC875-2475-427C-9DE7-695ACABB5003}">
      <dgm:prSet/>
      <dgm:spPr/>
      <dgm:t>
        <a:bodyPr/>
        <a:lstStyle/>
        <a:p>
          <a:endParaRPr lang="en-US"/>
        </a:p>
      </dgm:t>
    </dgm:pt>
    <dgm:pt modelId="{FAD1358F-E03F-4DDD-83FA-9BD834ED8B8A}" type="sibTrans" cxnId="{F0BEC875-2475-427C-9DE7-695ACABB5003}">
      <dgm:prSet/>
      <dgm:spPr/>
      <dgm:t>
        <a:bodyPr/>
        <a:lstStyle/>
        <a:p>
          <a:endParaRPr lang="en-US"/>
        </a:p>
      </dgm:t>
    </dgm:pt>
    <dgm:pt modelId="{20C4D105-03EB-47C2-BA45-69AE4A8B3D9B}">
      <dgm:prSet/>
      <dgm:spPr/>
      <dgm:t>
        <a:bodyPr/>
        <a:lstStyle/>
        <a:p>
          <a:r>
            <a:rPr lang="en-US" dirty="0" smtClean="0"/>
            <a:t>Step 7</a:t>
          </a:r>
          <a:endParaRPr lang="en-US" dirty="0"/>
        </a:p>
      </dgm:t>
    </dgm:pt>
    <dgm:pt modelId="{C3E1C0BB-99CC-42CA-B9A4-1635A0969C27}" type="parTrans" cxnId="{F498B105-B26F-4CFF-8B26-79F14D5D9D6A}">
      <dgm:prSet/>
      <dgm:spPr/>
      <dgm:t>
        <a:bodyPr/>
        <a:lstStyle/>
        <a:p>
          <a:endParaRPr lang="en-US"/>
        </a:p>
      </dgm:t>
    </dgm:pt>
    <dgm:pt modelId="{5F77FEA0-9CD1-41AD-B546-B92C54C2714E}" type="sibTrans" cxnId="{F498B105-B26F-4CFF-8B26-79F14D5D9D6A}">
      <dgm:prSet/>
      <dgm:spPr/>
      <dgm:t>
        <a:bodyPr/>
        <a:lstStyle/>
        <a:p>
          <a:endParaRPr lang="en-US"/>
        </a:p>
      </dgm:t>
    </dgm:pt>
    <dgm:pt modelId="{A47B00C0-0FCE-4497-B17A-53E3FAB989C3}" type="pres">
      <dgm:prSet presAssocID="{66F4949F-A812-47A0-B230-C4ACF2424BDA}" presName="Name0" presStyleCnt="0">
        <dgm:presLayoutVars>
          <dgm:dir/>
          <dgm:animLvl val="lvl"/>
          <dgm:resizeHandles val="exact"/>
        </dgm:presLayoutVars>
      </dgm:prSet>
      <dgm:spPr/>
    </dgm:pt>
    <dgm:pt modelId="{A283E721-B6A6-43A5-8D51-7FFEB6204BAC}" type="pres">
      <dgm:prSet presAssocID="{0E4C2696-A90D-4397-AD43-87984D53897B}" presName="parTxOnly" presStyleLbl="node1" presStyleIdx="0" presStyleCnt="7">
        <dgm:presLayoutVars>
          <dgm:chMax val="0"/>
          <dgm:chPref val="0"/>
          <dgm:bulletEnabled val="1"/>
        </dgm:presLayoutVars>
      </dgm:prSet>
      <dgm:spPr/>
      <dgm:t>
        <a:bodyPr/>
        <a:lstStyle/>
        <a:p>
          <a:endParaRPr lang="en-US"/>
        </a:p>
      </dgm:t>
    </dgm:pt>
    <dgm:pt modelId="{F2CF5C97-D7F7-495E-9167-CAD7A010B4D8}" type="pres">
      <dgm:prSet presAssocID="{1C5255A7-87EF-408F-8CEF-713B2FAC887B}" presName="parTxOnlySpace" presStyleCnt="0"/>
      <dgm:spPr/>
    </dgm:pt>
    <dgm:pt modelId="{1A9FCE66-37D8-4BCB-812E-9AE95C957A9A}" type="pres">
      <dgm:prSet presAssocID="{833D399E-284E-4CE5-BC9E-099333670174}" presName="parTxOnly" presStyleLbl="node1" presStyleIdx="1" presStyleCnt="7">
        <dgm:presLayoutVars>
          <dgm:chMax val="0"/>
          <dgm:chPref val="0"/>
          <dgm:bulletEnabled val="1"/>
        </dgm:presLayoutVars>
      </dgm:prSet>
      <dgm:spPr/>
      <dgm:t>
        <a:bodyPr/>
        <a:lstStyle/>
        <a:p>
          <a:endParaRPr lang="en-US"/>
        </a:p>
      </dgm:t>
    </dgm:pt>
    <dgm:pt modelId="{574A07D0-C2E6-4A28-8CE3-2F9B9959DC79}" type="pres">
      <dgm:prSet presAssocID="{0A8F2A44-E090-43C1-9EC7-57FF522122F9}" presName="parTxOnlySpace" presStyleCnt="0"/>
      <dgm:spPr/>
    </dgm:pt>
    <dgm:pt modelId="{DEA6282E-2571-4E73-83EC-5EF4ED555842}" type="pres">
      <dgm:prSet presAssocID="{65C41366-062F-46A4-B940-4B8C79901B37}" presName="parTxOnly" presStyleLbl="node1" presStyleIdx="2" presStyleCnt="7">
        <dgm:presLayoutVars>
          <dgm:chMax val="0"/>
          <dgm:chPref val="0"/>
          <dgm:bulletEnabled val="1"/>
        </dgm:presLayoutVars>
      </dgm:prSet>
      <dgm:spPr/>
      <dgm:t>
        <a:bodyPr/>
        <a:lstStyle/>
        <a:p>
          <a:endParaRPr lang="en-US"/>
        </a:p>
      </dgm:t>
    </dgm:pt>
    <dgm:pt modelId="{DACD1355-21D5-484E-BD52-AC44F5CBD4DE}" type="pres">
      <dgm:prSet presAssocID="{0F81DF81-9C66-415D-BAA2-D4AEECE5DD97}" presName="parTxOnlySpace" presStyleCnt="0"/>
      <dgm:spPr/>
    </dgm:pt>
    <dgm:pt modelId="{35CAA220-C17D-431F-9C2C-D612639A58C2}" type="pres">
      <dgm:prSet presAssocID="{34A07BBD-FA31-42B5-9C43-7CDF5C9CA6D5}" presName="parTxOnly" presStyleLbl="node1" presStyleIdx="3" presStyleCnt="7">
        <dgm:presLayoutVars>
          <dgm:chMax val="0"/>
          <dgm:chPref val="0"/>
          <dgm:bulletEnabled val="1"/>
        </dgm:presLayoutVars>
      </dgm:prSet>
      <dgm:spPr/>
      <dgm:t>
        <a:bodyPr/>
        <a:lstStyle/>
        <a:p>
          <a:endParaRPr lang="en-US"/>
        </a:p>
      </dgm:t>
    </dgm:pt>
    <dgm:pt modelId="{E7808774-E77F-4F76-B69E-433B588539EC}" type="pres">
      <dgm:prSet presAssocID="{AED302DA-EEDE-41BF-9022-910F0EE3B7A9}" presName="parTxOnlySpace" presStyleCnt="0"/>
      <dgm:spPr/>
    </dgm:pt>
    <dgm:pt modelId="{D56A5074-E2F2-4C14-BA2D-7415B96C7217}" type="pres">
      <dgm:prSet presAssocID="{5DF37904-6576-4363-9001-2299F8C541E7}" presName="parTxOnly" presStyleLbl="node1" presStyleIdx="4" presStyleCnt="7">
        <dgm:presLayoutVars>
          <dgm:chMax val="0"/>
          <dgm:chPref val="0"/>
          <dgm:bulletEnabled val="1"/>
        </dgm:presLayoutVars>
      </dgm:prSet>
      <dgm:spPr/>
      <dgm:t>
        <a:bodyPr/>
        <a:lstStyle/>
        <a:p>
          <a:endParaRPr lang="en-US"/>
        </a:p>
      </dgm:t>
    </dgm:pt>
    <dgm:pt modelId="{1FFAE62F-ECCB-4CBE-B9F7-DF44B7F2849B}" type="pres">
      <dgm:prSet presAssocID="{3CB14BBB-1319-4554-91C1-3773ED4E07BA}" presName="parTxOnlySpace" presStyleCnt="0"/>
      <dgm:spPr/>
    </dgm:pt>
    <dgm:pt modelId="{92783F44-561C-4F6A-8699-9EE1D157DE05}" type="pres">
      <dgm:prSet presAssocID="{DC34299B-55ED-45E3-AA3E-9E8C1C9A5F4F}" presName="parTxOnly" presStyleLbl="node1" presStyleIdx="5" presStyleCnt="7">
        <dgm:presLayoutVars>
          <dgm:chMax val="0"/>
          <dgm:chPref val="0"/>
          <dgm:bulletEnabled val="1"/>
        </dgm:presLayoutVars>
      </dgm:prSet>
      <dgm:spPr/>
      <dgm:t>
        <a:bodyPr/>
        <a:lstStyle/>
        <a:p>
          <a:endParaRPr lang="en-US"/>
        </a:p>
      </dgm:t>
    </dgm:pt>
    <dgm:pt modelId="{E79E83A9-6AA8-45B8-8E67-E376D15E53E4}" type="pres">
      <dgm:prSet presAssocID="{FAD1358F-E03F-4DDD-83FA-9BD834ED8B8A}" presName="parTxOnlySpace" presStyleCnt="0"/>
      <dgm:spPr/>
    </dgm:pt>
    <dgm:pt modelId="{C3CAC2B0-E42F-477A-89CE-3ECF54A2639C}" type="pres">
      <dgm:prSet presAssocID="{20C4D105-03EB-47C2-BA45-69AE4A8B3D9B}" presName="parTxOnly" presStyleLbl="node1" presStyleIdx="6" presStyleCnt="7">
        <dgm:presLayoutVars>
          <dgm:chMax val="0"/>
          <dgm:chPref val="0"/>
          <dgm:bulletEnabled val="1"/>
        </dgm:presLayoutVars>
      </dgm:prSet>
      <dgm:spPr/>
      <dgm:t>
        <a:bodyPr/>
        <a:lstStyle/>
        <a:p>
          <a:endParaRPr lang="en-US"/>
        </a:p>
      </dgm:t>
    </dgm:pt>
  </dgm:ptLst>
  <dgm:cxnLst>
    <dgm:cxn modelId="{EB4B8FEC-A95A-457D-8DD1-DB6ED9AD75EC}" type="presOf" srcId="{DC34299B-55ED-45E3-AA3E-9E8C1C9A5F4F}" destId="{92783F44-561C-4F6A-8699-9EE1D157DE05}" srcOrd="0" destOrd="0" presId="urn:microsoft.com/office/officeart/2005/8/layout/chevron1"/>
    <dgm:cxn modelId="{EE6DBB53-6E45-48F1-8C42-3BBB3C89F18B}" srcId="{66F4949F-A812-47A0-B230-C4ACF2424BDA}" destId="{65C41366-062F-46A4-B940-4B8C79901B37}" srcOrd="2" destOrd="0" parTransId="{D93FE92D-5442-4530-92DB-4FBD81833D53}" sibTransId="{0F81DF81-9C66-415D-BAA2-D4AEECE5DD97}"/>
    <dgm:cxn modelId="{5B3CBF8F-1FC8-4A34-8485-AAC27C98B5A7}" srcId="{66F4949F-A812-47A0-B230-C4ACF2424BDA}" destId="{0E4C2696-A90D-4397-AD43-87984D53897B}" srcOrd="0" destOrd="0" parTransId="{A8D018CE-FA0E-4A83-B9A0-686C61651C67}" sibTransId="{1C5255A7-87EF-408F-8CEF-713B2FAC887B}"/>
    <dgm:cxn modelId="{00680040-6AC2-4867-9DC3-5AFDE2F1ADEC}" type="presOf" srcId="{66F4949F-A812-47A0-B230-C4ACF2424BDA}" destId="{A47B00C0-0FCE-4497-B17A-53E3FAB989C3}" srcOrd="0" destOrd="0" presId="urn:microsoft.com/office/officeart/2005/8/layout/chevron1"/>
    <dgm:cxn modelId="{BCBBA946-6731-4E0C-8B66-140116D99A55}" srcId="{66F4949F-A812-47A0-B230-C4ACF2424BDA}" destId="{5DF37904-6576-4363-9001-2299F8C541E7}" srcOrd="4" destOrd="0" parTransId="{25D3A0FE-3563-4D42-8A5C-390136F843B2}" sibTransId="{3CB14BBB-1319-4554-91C1-3773ED4E07BA}"/>
    <dgm:cxn modelId="{7AA050A4-8EE0-4401-B38E-A588E2272D3B}" type="presOf" srcId="{20C4D105-03EB-47C2-BA45-69AE4A8B3D9B}" destId="{C3CAC2B0-E42F-477A-89CE-3ECF54A2639C}" srcOrd="0" destOrd="0" presId="urn:microsoft.com/office/officeart/2005/8/layout/chevron1"/>
    <dgm:cxn modelId="{296E53C7-AE3C-483E-9078-050ECAC75A10}" type="presOf" srcId="{5DF37904-6576-4363-9001-2299F8C541E7}" destId="{D56A5074-E2F2-4C14-BA2D-7415B96C7217}" srcOrd="0" destOrd="0" presId="urn:microsoft.com/office/officeart/2005/8/layout/chevron1"/>
    <dgm:cxn modelId="{31D144B6-37F9-4BCA-ABBE-41DEAD777889}" type="presOf" srcId="{0E4C2696-A90D-4397-AD43-87984D53897B}" destId="{A283E721-B6A6-43A5-8D51-7FFEB6204BAC}" srcOrd="0" destOrd="0" presId="urn:microsoft.com/office/officeart/2005/8/layout/chevron1"/>
    <dgm:cxn modelId="{961C51EB-639B-4D49-9939-AD3E039D82E4}" srcId="{66F4949F-A812-47A0-B230-C4ACF2424BDA}" destId="{34A07BBD-FA31-42B5-9C43-7CDF5C9CA6D5}" srcOrd="3" destOrd="0" parTransId="{0A5CE59E-3758-4CB0-9217-07E32473C46C}" sibTransId="{AED302DA-EEDE-41BF-9022-910F0EE3B7A9}"/>
    <dgm:cxn modelId="{F0BEC875-2475-427C-9DE7-695ACABB5003}" srcId="{66F4949F-A812-47A0-B230-C4ACF2424BDA}" destId="{DC34299B-55ED-45E3-AA3E-9E8C1C9A5F4F}" srcOrd="5" destOrd="0" parTransId="{AB690459-86AD-4ACA-B5C5-3A3ECFEB32DF}" sibTransId="{FAD1358F-E03F-4DDD-83FA-9BD834ED8B8A}"/>
    <dgm:cxn modelId="{F498B105-B26F-4CFF-8B26-79F14D5D9D6A}" srcId="{66F4949F-A812-47A0-B230-C4ACF2424BDA}" destId="{20C4D105-03EB-47C2-BA45-69AE4A8B3D9B}" srcOrd="6" destOrd="0" parTransId="{C3E1C0BB-99CC-42CA-B9A4-1635A0969C27}" sibTransId="{5F77FEA0-9CD1-41AD-B546-B92C54C2714E}"/>
    <dgm:cxn modelId="{B74762A0-102A-4F86-9A79-3BE90243E1CF}" type="presOf" srcId="{65C41366-062F-46A4-B940-4B8C79901B37}" destId="{DEA6282E-2571-4E73-83EC-5EF4ED555842}" srcOrd="0" destOrd="0" presId="urn:microsoft.com/office/officeart/2005/8/layout/chevron1"/>
    <dgm:cxn modelId="{53B205D1-70E8-48DA-A2CD-A9331A171120}" type="presOf" srcId="{34A07BBD-FA31-42B5-9C43-7CDF5C9CA6D5}" destId="{35CAA220-C17D-431F-9C2C-D612639A58C2}" srcOrd="0" destOrd="0" presId="urn:microsoft.com/office/officeart/2005/8/layout/chevron1"/>
    <dgm:cxn modelId="{55170FB2-CAF7-4985-9E0F-298CB6A93E83}" type="presOf" srcId="{833D399E-284E-4CE5-BC9E-099333670174}" destId="{1A9FCE66-37D8-4BCB-812E-9AE95C957A9A}" srcOrd="0" destOrd="0" presId="urn:microsoft.com/office/officeart/2005/8/layout/chevron1"/>
    <dgm:cxn modelId="{1FCD6C49-3996-4620-9906-A06B5FB3748C}" srcId="{66F4949F-A812-47A0-B230-C4ACF2424BDA}" destId="{833D399E-284E-4CE5-BC9E-099333670174}" srcOrd="1" destOrd="0" parTransId="{408331C0-057E-46BD-89C9-36BE6523154E}" sibTransId="{0A8F2A44-E090-43C1-9EC7-57FF522122F9}"/>
    <dgm:cxn modelId="{AAC0A9E7-868B-4BEB-AAA9-7F1A670C938E}" type="presParOf" srcId="{A47B00C0-0FCE-4497-B17A-53E3FAB989C3}" destId="{A283E721-B6A6-43A5-8D51-7FFEB6204BAC}" srcOrd="0" destOrd="0" presId="urn:microsoft.com/office/officeart/2005/8/layout/chevron1"/>
    <dgm:cxn modelId="{00DC9097-0935-444A-BB62-DFABF06B5ABC}" type="presParOf" srcId="{A47B00C0-0FCE-4497-B17A-53E3FAB989C3}" destId="{F2CF5C97-D7F7-495E-9167-CAD7A010B4D8}" srcOrd="1" destOrd="0" presId="urn:microsoft.com/office/officeart/2005/8/layout/chevron1"/>
    <dgm:cxn modelId="{0C4E15BC-6017-404E-903F-B83641ED0B61}" type="presParOf" srcId="{A47B00C0-0FCE-4497-B17A-53E3FAB989C3}" destId="{1A9FCE66-37D8-4BCB-812E-9AE95C957A9A}" srcOrd="2" destOrd="0" presId="urn:microsoft.com/office/officeart/2005/8/layout/chevron1"/>
    <dgm:cxn modelId="{B4EE9675-7DF4-4C6C-99D9-7505AFE998F5}" type="presParOf" srcId="{A47B00C0-0FCE-4497-B17A-53E3FAB989C3}" destId="{574A07D0-C2E6-4A28-8CE3-2F9B9959DC79}" srcOrd="3" destOrd="0" presId="urn:microsoft.com/office/officeart/2005/8/layout/chevron1"/>
    <dgm:cxn modelId="{1CEC415A-B714-487A-AFFF-659A3D9C7787}" type="presParOf" srcId="{A47B00C0-0FCE-4497-B17A-53E3FAB989C3}" destId="{DEA6282E-2571-4E73-83EC-5EF4ED555842}" srcOrd="4" destOrd="0" presId="urn:microsoft.com/office/officeart/2005/8/layout/chevron1"/>
    <dgm:cxn modelId="{80D12FF5-7BC6-492B-9A21-1AEE092A7052}" type="presParOf" srcId="{A47B00C0-0FCE-4497-B17A-53E3FAB989C3}" destId="{DACD1355-21D5-484E-BD52-AC44F5CBD4DE}" srcOrd="5" destOrd="0" presId="urn:microsoft.com/office/officeart/2005/8/layout/chevron1"/>
    <dgm:cxn modelId="{887C8E18-F0E5-4C72-94E4-C777EAB03D82}" type="presParOf" srcId="{A47B00C0-0FCE-4497-B17A-53E3FAB989C3}" destId="{35CAA220-C17D-431F-9C2C-D612639A58C2}" srcOrd="6" destOrd="0" presId="urn:microsoft.com/office/officeart/2005/8/layout/chevron1"/>
    <dgm:cxn modelId="{B9DA924E-7A1D-41A0-B2D7-707BD906D7F2}" type="presParOf" srcId="{A47B00C0-0FCE-4497-B17A-53E3FAB989C3}" destId="{E7808774-E77F-4F76-B69E-433B588539EC}" srcOrd="7" destOrd="0" presId="urn:microsoft.com/office/officeart/2005/8/layout/chevron1"/>
    <dgm:cxn modelId="{D38056FA-992E-46CE-A207-B0B53EB8D733}" type="presParOf" srcId="{A47B00C0-0FCE-4497-B17A-53E3FAB989C3}" destId="{D56A5074-E2F2-4C14-BA2D-7415B96C7217}" srcOrd="8" destOrd="0" presId="urn:microsoft.com/office/officeart/2005/8/layout/chevron1"/>
    <dgm:cxn modelId="{EF462A52-CD64-4E76-92D7-6A8B7CE77C61}" type="presParOf" srcId="{A47B00C0-0FCE-4497-B17A-53E3FAB989C3}" destId="{1FFAE62F-ECCB-4CBE-B9F7-DF44B7F2849B}" srcOrd="9" destOrd="0" presId="urn:microsoft.com/office/officeart/2005/8/layout/chevron1"/>
    <dgm:cxn modelId="{BBFACAEF-6B39-458B-A26A-B36655DC9283}" type="presParOf" srcId="{A47B00C0-0FCE-4497-B17A-53E3FAB989C3}" destId="{92783F44-561C-4F6A-8699-9EE1D157DE05}" srcOrd="10" destOrd="0" presId="urn:microsoft.com/office/officeart/2005/8/layout/chevron1"/>
    <dgm:cxn modelId="{B10E068D-D646-4B84-9419-B693107F3721}" type="presParOf" srcId="{A47B00C0-0FCE-4497-B17A-53E3FAB989C3}" destId="{E79E83A9-6AA8-45B8-8E67-E376D15E53E4}" srcOrd="11" destOrd="0" presId="urn:microsoft.com/office/officeart/2005/8/layout/chevron1"/>
    <dgm:cxn modelId="{75444B29-D266-4B33-A6C8-718B31BBC946}" type="presParOf" srcId="{A47B00C0-0FCE-4497-B17A-53E3FAB989C3}" destId="{C3CAC2B0-E42F-477A-89CE-3ECF54A2639C}" srcOrd="12"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66F4949F-A812-47A0-B230-C4ACF2424BDA}" type="doc">
      <dgm:prSet loTypeId="urn:microsoft.com/office/officeart/2005/8/layout/chevron1" loCatId="process" qsTypeId="urn:microsoft.com/office/officeart/2005/8/quickstyle/simple1" qsCatId="simple" csTypeId="urn:microsoft.com/office/officeart/2005/8/colors/accent1_2" csCatId="accent1" phldr="1"/>
      <dgm:spPr/>
    </dgm:pt>
    <dgm:pt modelId="{0E4C2696-A90D-4397-AD43-87984D53897B}">
      <dgm:prSet phldrT="[Text]"/>
      <dgm:spPr>
        <a:solidFill>
          <a:srgbClr val="FF0000"/>
        </a:solidFill>
        <a:ln>
          <a:solidFill>
            <a:srgbClr val="FF0000"/>
          </a:solidFill>
        </a:ln>
      </dgm:spPr>
      <dgm:t>
        <a:bodyPr/>
        <a:lstStyle/>
        <a:p>
          <a:r>
            <a:rPr lang="en-US" dirty="0" smtClean="0"/>
            <a:t>Step 1</a:t>
          </a:r>
          <a:endParaRPr lang="en-US" dirty="0"/>
        </a:p>
      </dgm:t>
    </dgm:pt>
    <dgm:pt modelId="{A8D018CE-FA0E-4A83-B9A0-686C61651C67}" type="parTrans" cxnId="{5B3CBF8F-1FC8-4A34-8485-AAC27C98B5A7}">
      <dgm:prSet/>
      <dgm:spPr/>
      <dgm:t>
        <a:bodyPr/>
        <a:lstStyle/>
        <a:p>
          <a:endParaRPr lang="en-US"/>
        </a:p>
      </dgm:t>
    </dgm:pt>
    <dgm:pt modelId="{1C5255A7-87EF-408F-8CEF-713B2FAC887B}" type="sibTrans" cxnId="{5B3CBF8F-1FC8-4A34-8485-AAC27C98B5A7}">
      <dgm:prSet/>
      <dgm:spPr/>
      <dgm:t>
        <a:bodyPr/>
        <a:lstStyle/>
        <a:p>
          <a:endParaRPr lang="en-US"/>
        </a:p>
      </dgm:t>
    </dgm:pt>
    <dgm:pt modelId="{833D399E-284E-4CE5-BC9E-099333670174}">
      <dgm:prSet phldrT="[Text]"/>
      <dgm:spPr>
        <a:solidFill>
          <a:srgbClr val="FF0000"/>
        </a:solidFill>
        <a:ln>
          <a:solidFill>
            <a:srgbClr val="FF0000"/>
          </a:solidFill>
        </a:ln>
      </dgm:spPr>
      <dgm:t>
        <a:bodyPr/>
        <a:lstStyle/>
        <a:p>
          <a:r>
            <a:rPr lang="en-US" dirty="0" smtClean="0"/>
            <a:t>Step 2</a:t>
          </a:r>
          <a:endParaRPr lang="en-US" dirty="0"/>
        </a:p>
      </dgm:t>
    </dgm:pt>
    <dgm:pt modelId="{408331C0-057E-46BD-89C9-36BE6523154E}" type="parTrans" cxnId="{1FCD6C49-3996-4620-9906-A06B5FB3748C}">
      <dgm:prSet/>
      <dgm:spPr/>
      <dgm:t>
        <a:bodyPr/>
        <a:lstStyle/>
        <a:p>
          <a:endParaRPr lang="en-US"/>
        </a:p>
      </dgm:t>
    </dgm:pt>
    <dgm:pt modelId="{0A8F2A44-E090-43C1-9EC7-57FF522122F9}" type="sibTrans" cxnId="{1FCD6C49-3996-4620-9906-A06B5FB3748C}">
      <dgm:prSet/>
      <dgm:spPr/>
      <dgm:t>
        <a:bodyPr/>
        <a:lstStyle/>
        <a:p>
          <a:endParaRPr lang="en-US"/>
        </a:p>
      </dgm:t>
    </dgm:pt>
    <dgm:pt modelId="{65C41366-062F-46A4-B940-4B8C79901B37}">
      <dgm:prSet phldrT="[Text]"/>
      <dgm:spPr>
        <a:solidFill>
          <a:srgbClr val="FF0000"/>
        </a:solidFill>
        <a:ln>
          <a:solidFill>
            <a:srgbClr val="FF0000"/>
          </a:solidFill>
        </a:ln>
      </dgm:spPr>
      <dgm:t>
        <a:bodyPr/>
        <a:lstStyle/>
        <a:p>
          <a:r>
            <a:rPr lang="en-US" dirty="0" smtClean="0"/>
            <a:t>Step 3</a:t>
          </a:r>
          <a:endParaRPr lang="en-US" dirty="0"/>
        </a:p>
      </dgm:t>
    </dgm:pt>
    <dgm:pt modelId="{D93FE92D-5442-4530-92DB-4FBD81833D53}" type="parTrans" cxnId="{EE6DBB53-6E45-48F1-8C42-3BBB3C89F18B}">
      <dgm:prSet/>
      <dgm:spPr/>
      <dgm:t>
        <a:bodyPr/>
        <a:lstStyle/>
        <a:p>
          <a:endParaRPr lang="en-US"/>
        </a:p>
      </dgm:t>
    </dgm:pt>
    <dgm:pt modelId="{0F81DF81-9C66-415D-BAA2-D4AEECE5DD97}" type="sibTrans" cxnId="{EE6DBB53-6E45-48F1-8C42-3BBB3C89F18B}">
      <dgm:prSet/>
      <dgm:spPr/>
      <dgm:t>
        <a:bodyPr/>
        <a:lstStyle/>
        <a:p>
          <a:endParaRPr lang="en-US"/>
        </a:p>
      </dgm:t>
    </dgm:pt>
    <dgm:pt modelId="{34A07BBD-FA31-42B5-9C43-7CDF5C9CA6D5}">
      <dgm:prSet/>
      <dgm:spPr>
        <a:solidFill>
          <a:srgbClr val="FF0000"/>
        </a:solidFill>
        <a:ln>
          <a:solidFill>
            <a:srgbClr val="FF0000"/>
          </a:solidFill>
        </a:ln>
      </dgm:spPr>
      <dgm:t>
        <a:bodyPr/>
        <a:lstStyle/>
        <a:p>
          <a:r>
            <a:rPr lang="en-US" dirty="0" smtClean="0"/>
            <a:t>Step 4</a:t>
          </a:r>
          <a:endParaRPr lang="en-US" dirty="0"/>
        </a:p>
      </dgm:t>
    </dgm:pt>
    <dgm:pt modelId="{0A5CE59E-3758-4CB0-9217-07E32473C46C}" type="parTrans" cxnId="{961C51EB-639B-4D49-9939-AD3E039D82E4}">
      <dgm:prSet/>
      <dgm:spPr/>
      <dgm:t>
        <a:bodyPr/>
        <a:lstStyle/>
        <a:p>
          <a:endParaRPr lang="en-US"/>
        </a:p>
      </dgm:t>
    </dgm:pt>
    <dgm:pt modelId="{AED302DA-EEDE-41BF-9022-910F0EE3B7A9}" type="sibTrans" cxnId="{961C51EB-639B-4D49-9939-AD3E039D82E4}">
      <dgm:prSet/>
      <dgm:spPr/>
      <dgm:t>
        <a:bodyPr/>
        <a:lstStyle/>
        <a:p>
          <a:endParaRPr lang="en-US"/>
        </a:p>
      </dgm:t>
    </dgm:pt>
    <dgm:pt modelId="{5DF37904-6576-4363-9001-2299F8C541E7}">
      <dgm:prSet/>
      <dgm:spPr>
        <a:solidFill>
          <a:srgbClr val="FF0000"/>
        </a:solidFill>
        <a:ln>
          <a:solidFill>
            <a:srgbClr val="FF0000"/>
          </a:solidFill>
        </a:ln>
      </dgm:spPr>
      <dgm:t>
        <a:bodyPr/>
        <a:lstStyle/>
        <a:p>
          <a:r>
            <a:rPr lang="en-US" dirty="0" smtClean="0"/>
            <a:t>Step 5</a:t>
          </a:r>
          <a:endParaRPr lang="en-US" dirty="0"/>
        </a:p>
      </dgm:t>
    </dgm:pt>
    <dgm:pt modelId="{25D3A0FE-3563-4D42-8A5C-390136F843B2}" type="parTrans" cxnId="{BCBBA946-6731-4E0C-8B66-140116D99A55}">
      <dgm:prSet/>
      <dgm:spPr/>
      <dgm:t>
        <a:bodyPr/>
        <a:lstStyle/>
        <a:p>
          <a:endParaRPr lang="en-US"/>
        </a:p>
      </dgm:t>
    </dgm:pt>
    <dgm:pt modelId="{3CB14BBB-1319-4554-91C1-3773ED4E07BA}" type="sibTrans" cxnId="{BCBBA946-6731-4E0C-8B66-140116D99A55}">
      <dgm:prSet/>
      <dgm:spPr/>
      <dgm:t>
        <a:bodyPr/>
        <a:lstStyle/>
        <a:p>
          <a:endParaRPr lang="en-US"/>
        </a:p>
      </dgm:t>
    </dgm:pt>
    <dgm:pt modelId="{DC34299B-55ED-45E3-AA3E-9E8C1C9A5F4F}">
      <dgm:prSet/>
      <dgm:spPr/>
      <dgm:t>
        <a:bodyPr/>
        <a:lstStyle/>
        <a:p>
          <a:r>
            <a:rPr lang="en-US" dirty="0" smtClean="0"/>
            <a:t>Step 6</a:t>
          </a:r>
          <a:endParaRPr lang="en-US" dirty="0"/>
        </a:p>
      </dgm:t>
    </dgm:pt>
    <dgm:pt modelId="{AB690459-86AD-4ACA-B5C5-3A3ECFEB32DF}" type="parTrans" cxnId="{F0BEC875-2475-427C-9DE7-695ACABB5003}">
      <dgm:prSet/>
      <dgm:spPr/>
      <dgm:t>
        <a:bodyPr/>
        <a:lstStyle/>
        <a:p>
          <a:endParaRPr lang="en-US"/>
        </a:p>
      </dgm:t>
    </dgm:pt>
    <dgm:pt modelId="{FAD1358F-E03F-4DDD-83FA-9BD834ED8B8A}" type="sibTrans" cxnId="{F0BEC875-2475-427C-9DE7-695ACABB5003}">
      <dgm:prSet/>
      <dgm:spPr/>
      <dgm:t>
        <a:bodyPr/>
        <a:lstStyle/>
        <a:p>
          <a:endParaRPr lang="en-US"/>
        </a:p>
      </dgm:t>
    </dgm:pt>
    <dgm:pt modelId="{20C4D105-03EB-47C2-BA45-69AE4A8B3D9B}">
      <dgm:prSet/>
      <dgm:spPr/>
      <dgm:t>
        <a:bodyPr/>
        <a:lstStyle/>
        <a:p>
          <a:r>
            <a:rPr lang="en-US" dirty="0" smtClean="0"/>
            <a:t>Step 7</a:t>
          </a:r>
          <a:endParaRPr lang="en-US" dirty="0"/>
        </a:p>
      </dgm:t>
    </dgm:pt>
    <dgm:pt modelId="{C3E1C0BB-99CC-42CA-B9A4-1635A0969C27}" type="parTrans" cxnId="{F498B105-B26F-4CFF-8B26-79F14D5D9D6A}">
      <dgm:prSet/>
      <dgm:spPr/>
      <dgm:t>
        <a:bodyPr/>
        <a:lstStyle/>
        <a:p>
          <a:endParaRPr lang="en-US"/>
        </a:p>
      </dgm:t>
    </dgm:pt>
    <dgm:pt modelId="{5F77FEA0-9CD1-41AD-B546-B92C54C2714E}" type="sibTrans" cxnId="{F498B105-B26F-4CFF-8B26-79F14D5D9D6A}">
      <dgm:prSet/>
      <dgm:spPr/>
      <dgm:t>
        <a:bodyPr/>
        <a:lstStyle/>
        <a:p>
          <a:endParaRPr lang="en-US"/>
        </a:p>
      </dgm:t>
    </dgm:pt>
    <dgm:pt modelId="{A47B00C0-0FCE-4497-B17A-53E3FAB989C3}" type="pres">
      <dgm:prSet presAssocID="{66F4949F-A812-47A0-B230-C4ACF2424BDA}" presName="Name0" presStyleCnt="0">
        <dgm:presLayoutVars>
          <dgm:dir/>
          <dgm:animLvl val="lvl"/>
          <dgm:resizeHandles val="exact"/>
        </dgm:presLayoutVars>
      </dgm:prSet>
      <dgm:spPr/>
    </dgm:pt>
    <dgm:pt modelId="{A283E721-B6A6-43A5-8D51-7FFEB6204BAC}" type="pres">
      <dgm:prSet presAssocID="{0E4C2696-A90D-4397-AD43-87984D53897B}" presName="parTxOnly" presStyleLbl="node1" presStyleIdx="0" presStyleCnt="7">
        <dgm:presLayoutVars>
          <dgm:chMax val="0"/>
          <dgm:chPref val="0"/>
          <dgm:bulletEnabled val="1"/>
        </dgm:presLayoutVars>
      </dgm:prSet>
      <dgm:spPr/>
      <dgm:t>
        <a:bodyPr/>
        <a:lstStyle/>
        <a:p>
          <a:endParaRPr lang="en-US"/>
        </a:p>
      </dgm:t>
    </dgm:pt>
    <dgm:pt modelId="{F2CF5C97-D7F7-495E-9167-CAD7A010B4D8}" type="pres">
      <dgm:prSet presAssocID="{1C5255A7-87EF-408F-8CEF-713B2FAC887B}" presName="parTxOnlySpace" presStyleCnt="0"/>
      <dgm:spPr/>
    </dgm:pt>
    <dgm:pt modelId="{1A9FCE66-37D8-4BCB-812E-9AE95C957A9A}" type="pres">
      <dgm:prSet presAssocID="{833D399E-284E-4CE5-BC9E-099333670174}" presName="parTxOnly" presStyleLbl="node1" presStyleIdx="1" presStyleCnt="7">
        <dgm:presLayoutVars>
          <dgm:chMax val="0"/>
          <dgm:chPref val="0"/>
          <dgm:bulletEnabled val="1"/>
        </dgm:presLayoutVars>
      </dgm:prSet>
      <dgm:spPr/>
      <dgm:t>
        <a:bodyPr/>
        <a:lstStyle/>
        <a:p>
          <a:endParaRPr lang="en-US"/>
        </a:p>
      </dgm:t>
    </dgm:pt>
    <dgm:pt modelId="{574A07D0-C2E6-4A28-8CE3-2F9B9959DC79}" type="pres">
      <dgm:prSet presAssocID="{0A8F2A44-E090-43C1-9EC7-57FF522122F9}" presName="parTxOnlySpace" presStyleCnt="0"/>
      <dgm:spPr/>
    </dgm:pt>
    <dgm:pt modelId="{DEA6282E-2571-4E73-83EC-5EF4ED555842}" type="pres">
      <dgm:prSet presAssocID="{65C41366-062F-46A4-B940-4B8C79901B37}" presName="parTxOnly" presStyleLbl="node1" presStyleIdx="2" presStyleCnt="7">
        <dgm:presLayoutVars>
          <dgm:chMax val="0"/>
          <dgm:chPref val="0"/>
          <dgm:bulletEnabled val="1"/>
        </dgm:presLayoutVars>
      </dgm:prSet>
      <dgm:spPr/>
      <dgm:t>
        <a:bodyPr/>
        <a:lstStyle/>
        <a:p>
          <a:endParaRPr lang="en-US"/>
        </a:p>
      </dgm:t>
    </dgm:pt>
    <dgm:pt modelId="{DACD1355-21D5-484E-BD52-AC44F5CBD4DE}" type="pres">
      <dgm:prSet presAssocID="{0F81DF81-9C66-415D-BAA2-D4AEECE5DD97}" presName="parTxOnlySpace" presStyleCnt="0"/>
      <dgm:spPr/>
    </dgm:pt>
    <dgm:pt modelId="{35CAA220-C17D-431F-9C2C-D612639A58C2}" type="pres">
      <dgm:prSet presAssocID="{34A07BBD-FA31-42B5-9C43-7CDF5C9CA6D5}" presName="parTxOnly" presStyleLbl="node1" presStyleIdx="3" presStyleCnt="7">
        <dgm:presLayoutVars>
          <dgm:chMax val="0"/>
          <dgm:chPref val="0"/>
          <dgm:bulletEnabled val="1"/>
        </dgm:presLayoutVars>
      </dgm:prSet>
      <dgm:spPr/>
      <dgm:t>
        <a:bodyPr/>
        <a:lstStyle/>
        <a:p>
          <a:endParaRPr lang="en-US"/>
        </a:p>
      </dgm:t>
    </dgm:pt>
    <dgm:pt modelId="{E7808774-E77F-4F76-B69E-433B588539EC}" type="pres">
      <dgm:prSet presAssocID="{AED302DA-EEDE-41BF-9022-910F0EE3B7A9}" presName="parTxOnlySpace" presStyleCnt="0"/>
      <dgm:spPr/>
    </dgm:pt>
    <dgm:pt modelId="{D56A5074-E2F2-4C14-BA2D-7415B96C7217}" type="pres">
      <dgm:prSet presAssocID="{5DF37904-6576-4363-9001-2299F8C541E7}" presName="parTxOnly" presStyleLbl="node1" presStyleIdx="4" presStyleCnt="7">
        <dgm:presLayoutVars>
          <dgm:chMax val="0"/>
          <dgm:chPref val="0"/>
          <dgm:bulletEnabled val="1"/>
        </dgm:presLayoutVars>
      </dgm:prSet>
      <dgm:spPr/>
      <dgm:t>
        <a:bodyPr/>
        <a:lstStyle/>
        <a:p>
          <a:endParaRPr lang="en-US"/>
        </a:p>
      </dgm:t>
    </dgm:pt>
    <dgm:pt modelId="{1FFAE62F-ECCB-4CBE-B9F7-DF44B7F2849B}" type="pres">
      <dgm:prSet presAssocID="{3CB14BBB-1319-4554-91C1-3773ED4E07BA}" presName="parTxOnlySpace" presStyleCnt="0"/>
      <dgm:spPr/>
    </dgm:pt>
    <dgm:pt modelId="{92783F44-561C-4F6A-8699-9EE1D157DE05}" type="pres">
      <dgm:prSet presAssocID="{DC34299B-55ED-45E3-AA3E-9E8C1C9A5F4F}" presName="parTxOnly" presStyleLbl="node1" presStyleIdx="5" presStyleCnt="7">
        <dgm:presLayoutVars>
          <dgm:chMax val="0"/>
          <dgm:chPref val="0"/>
          <dgm:bulletEnabled val="1"/>
        </dgm:presLayoutVars>
      </dgm:prSet>
      <dgm:spPr/>
      <dgm:t>
        <a:bodyPr/>
        <a:lstStyle/>
        <a:p>
          <a:endParaRPr lang="en-US"/>
        </a:p>
      </dgm:t>
    </dgm:pt>
    <dgm:pt modelId="{E79E83A9-6AA8-45B8-8E67-E376D15E53E4}" type="pres">
      <dgm:prSet presAssocID="{FAD1358F-E03F-4DDD-83FA-9BD834ED8B8A}" presName="parTxOnlySpace" presStyleCnt="0"/>
      <dgm:spPr/>
    </dgm:pt>
    <dgm:pt modelId="{C3CAC2B0-E42F-477A-89CE-3ECF54A2639C}" type="pres">
      <dgm:prSet presAssocID="{20C4D105-03EB-47C2-BA45-69AE4A8B3D9B}" presName="parTxOnly" presStyleLbl="node1" presStyleIdx="6" presStyleCnt="7">
        <dgm:presLayoutVars>
          <dgm:chMax val="0"/>
          <dgm:chPref val="0"/>
          <dgm:bulletEnabled val="1"/>
        </dgm:presLayoutVars>
      </dgm:prSet>
      <dgm:spPr/>
      <dgm:t>
        <a:bodyPr/>
        <a:lstStyle/>
        <a:p>
          <a:endParaRPr lang="en-US"/>
        </a:p>
      </dgm:t>
    </dgm:pt>
  </dgm:ptLst>
  <dgm:cxnLst>
    <dgm:cxn modelId="{759428A8-9F92-40F0-9A91-1E4C315E4E1B}" type="presOf" srcId="{66F4949F-A812-47A0-B230-C4ACF2424BDA}" destId="{A47B00C0-0FCE-4497-B17A-53E3FAB989C3}" srcOrd="0" destOrd="0" presId="urn:microsoft.com/office/officeart/2005/8/layout/chevron1"/>
    <dgm:cxn modelId="{5B3CBF8F-1FC8-4A34-8485-AAC27C98B5A7}" srcId="{66F4949F-A812-47A0-B230-C4ACF2424BDA}" destId="{0E4C2696-A90D-4397-AD43-87984D53897B}" srcOrd="0" destOrd="0" parTransId="{A8D018CE-FA0E-4A83-B9A0-686C61651C67}" sibTransId="{1C5255A7-87EF-408F-8CEF-713B2FAC887B}"/>
    <dgm:cxn modelId="{EE6DBB53-6E45-48F1-8C42-3BBB3C89F18B}" srcId="{66F4949F-A812-47A0-B230-C4ACF2424BDA}" destId="{65C41366-062F-46A4-B940-4B8C79901B37}" srcOrd="2" destOrd="0" parTransId="{D93FE92D-5442-4530-92DB-4FBD81833D53}" sibTransId="{0F81DF81-9C66-415D-BAA2-D4AEECE5DD97}"/>
    <dgm:cxn modelId="{BCBBA946-6731-4E0C-8B66-140116D99A55}" srcId="{66F4949F-A812-47A0-B230-C4ACF2424BDA}" destId="{5DF37904-6576-4363-9001-2299F8C541E7}" srcOrd="4" destOrd="0" parTransId="{25D3A0FE-3563-4D42-8A5C-390136F843B2}" sibTransId="{3CB14BBB-1319-4554-91C1-3773ED4E07BA}"/>
    <dgm:cxn modelId="{961C51EB-639B-4D49-9939-AD3E039D82E4}" srcId="{66F4949F-A812-47A0-B230-C4ACF2424BDA}" destId="{34A07BBD-FA31-42B5-9C43-7CDF5C9CA6D5}" srcOrd="3" destOrd="0" parTransId="{0A5CE59E-3758-4CB0-9217-07E32473C46C}" sibTransId="{AED302DA-EEDE-41BF-9022-910F0EE3B7A9}"/>
    <dgm:cxn modelId="{F0BEC875-2475-427C-9DE7-695ACABB5003}" srcId="{66F4949F-A812-47A0-B230-C4ACF2424BDA}" destId="{DC34299B-55ED-45E3-AA3E-9E8C1C9A5F4F}" srcOrd="5" destOrd="0" parTransId="{AB690459-86AD-4ACA-B5C5-3A3ECFEB32DF}" sibTransId="{FAD1358F-E03F-4DDD-83FA-9BD834ED8B8A}"/>
    <dgm:cxn modelId="{28F6B7C5-06CE-4B26-BBC7-E2368B27E76A}" type="presOf" srcId="{0E4C2696-A90D-4397-AD43-87984D53897B}" destId="{A283E721-B6A6-43A5-8D51-7FFEB6204BAC}" srcOrd="0" destOrd="0" presId="urn:microsoft.com/office/officeart/2005/8/layout/chevron1"/>
    <dgm:cxn modelId="{FF8BF164-FAEC-41E0-AE14-29A338865C0C}" type="presOf" srcId="{20C4D105-03EB-47C2-BA45-69AE4A8B3D9B}" destId="{C3CAC2B0-E42F-477A-89CE-3ECF54A2639C}" srcOrd="0" destOrd="0" presId="urn:microsoft.com/office/officeart/2005/8/layout/chevron1"/>
    <dgm:cxn modelId="{F498B105-B26F-4CFF-8B26-79F14D5D9D6A}" srcId="{66F4949F-A812-47A0-B230-C4ACF2424BDA}" destId="{20C4D105-03EB-47C2-BA45-69AE4A8B3D9B}" srcOrd="6" destOrd="0" parTransId="{C3E1C0BB-99CC-42CA-B9A4-1635A0969C27}" sibTransId="{5F77FEA0-9CD1-41AD-B546-B92C54C2714E}"/>
    <dgm:cxn modelId="{F88EC099-1C38-4B01-963C-5CBB2E296237}" type="presOf" srcId="{DC34299B-55ED-45E3-AA3E-9E8C1C9A5F4F}" destId="{92783F44-561C-4F6A-8699-9EE1D157DE05}" srcOrd="0" destOrd="0" presId="urn:microsoft.com/office/officeart/2005/8/layout/chevron1"/>
    <dgm:cxn modelId="{CBAE39D6-D4B7-4469-B37D-2498C1927803}" type="presOf" srcId="{833D399E-284E-4CE5-BC9E-099333670174}" destId="{1A9FCE66-37D8-4BCB-812E-9AE95C957A9A}" srcOrd="0" destOrd="0" presId="urn:microsoft.com/office/officeart/2005/8/layout/chevron1"/>
    <dgm:cxn modelId="{FD530BF4-8BE3-4203-A50A-D7161C36A6EB}" type="presOf" srcId="{5DF37904-6576-4363-9001-2299F8C541E7}" destId="{D56A5074-E2F2-4C14-BA2D-7415B96C7217}" srcOrd="0" destOrd="0" presId="urn:microsoft.com/office/officeart/2005/8/layout/chevron1"/>
    <dgm:cxn modelId="{4ABB1F77-E8A3-4BB5-B4DD-026C8415D546}" type="presOf" srcId="{65C41366-062F-46A4-B940-4B8C79901B37}" destId="{DEA6282E-2571-4E73-83EC-5EF4ED555842}" srcOrd="0" destOrd="0" presId="urn:microsoft.com/office/officeart/2005/8/layout/chevron1"/>
    <dgm:cxn modelId="{953BF315-EE22-436E-BE5F-CD68D3BD0B31}" type="presOf" srcId="{34A07BBD-FA31-42B5-9C43-7CDF5C9CA6D5}" destId="{35CAA220-C17D-431F-9C2C-D612639A58C2}" srcOrd="0" destOrd="0" presId="urn:microsoft.com/office/officeart/2005/8/layout/chevron1"/>
    <dgm:cxn modelId="{1FCD6C49-3996-4620-9906-A06B5FB3748C}" srcId="{66F4949F-A812-47A0-B230-C4ACF2424BDA}" destId="{833D399E-284E-4CE5-BC9E-099333670174}" srcOrd="1" destOrd="0" parTransId="{408331C0-057E-46BD-89C9-36BE6523154E}" sibTransId="{0A8F2A44-E090-43C1-9EC7-57FF522122F9}"/>
    <dgm:cxn modelId="{CFC98D31-0215-41A5-9612-AA165C818D33}" type="presParOf" srcId="{A47B00C0-0FCE-4497-B17A-53E3FAB989C3}" destId="{A283E721-B6A6-43A5-8D51-7FFEB6204BAC}" srcOrd="0" destOrd="0" presId="urn:microsoft.com/office/officeart/2005/8/layout/chevron1"/>
    <dgm:cxn modelId="{3B06DD74-4CC5-4065-A5F0-FC1DBDF2DE06}" type="presParOf" srcId="{A47B00C0-0FCE-4497-B17A-53E3FAB989C3}" destId="{F2CF5C97-D7F7-495E-9167-CAD7A010B4D8}" srcOrd="1" destOrd="0" presId="urn:microsoft.com/office/officeart/2005/8/layout/chevron1"/>
    <dgm:cxn modelId="{337640D9-028A-418F-904D-08AF3CF6D837}" type="presParOf" srcId="{A47B00C0-0FCE-4497-B17A-53E3FAB989C3}" destId="{1A9FCE66-37D8-4BCB-812E-9AE95C957A9A}" srcOrd="2" destOrd="0" presId="urn:microsoft.com/office/officeart/2005/8/layout/chevron1"/>
    <dgm:cxn modelId="{56018C03-E273-4033-9C75-4992DFABAB15}" type="presParOf" srcId="{A47B00C0-0FCE-4497-B17A-53E3FAB989C3}" destId="{574A07D0-C2E6-4A28-8CE3-2F9B9959DC79}" srcOrd="3" destOrd="0" presId="urn:microsoft.com/office/officeart/2005/8/layout/chevron1"/>
    <dgm:cxn modelId="{D33D86CE-F0A6-4752-A113-33B04DF1FDB8}" type="presParOf" srcId="{A47B00C0-0FCE-4497-B17A-53E3FAB989C3}" destId="{DEA6282E-2571-4E73-83EC-5EF4ED555842}" srcOrd="4" destOrd="0" presId="urn:microsoft.com/office/officeart/2005/8/layout/chevron1"/>
    <dgm:cxn modelId="{B9C942E2-96D7-4132-B80B-7F55F112F1DC}" type="presParOf" srcId="{A47B00C0-0FCE-4497-B17A-53E3FAB989C3}" destId="{DACD1355-21D5-484E-BD52-AC44F5CBD4DE}" srcOrd="5" destOrd="0" presId="urn:microsoft.com/office/officeart/2005/8/layout/chevron1"/>
    <dgm:cxn modelId="{DC80CA72-A108-46C6-AF1B-721952D2EDEA}" type="presParOf" srcId="{A47B00C0-0FCE-4497-B17A-53E3FAB989C3}" destId="{35CAA220-C17D-431F-9C2C-D612639A58C2}" srcOrd="6" destOrd="0" presId="urn:microsoft.com/office/officeart/2005/8/layout/chevron1"/>
    <dgm:cxn modelId="{BE3CA2DB-F16A-4398-91E8-83E04D65254B}" type="presParOf" srcId="{A47B00C0-0FCE-4497-B17A-53E3FAB989C3}" destId="{E7808774-E77F-4F76-B69E-433B588539EC}" srcOrd="7" destOrd="0" presId="urn:microsoft.com/office/officeart/2005/8/layout/chevron1"/>
    <dgm:cxn modelId="{66612536-B7EF-43BB-A360-2ABDE228050E}" type="presParOf" srcId="{A47B00C0-0FCE-4497-B17A-53E3FAB989C3}" destId="{D56A5074-E2F2-4C14-BA2D-7415B96C7217}" srcOrd="8" destOrd="0" presId="urn:microsoft.com/office/officeart/2005/8/layout/chevron1"/>
    <dgm:cxn modelId="{1B17A7F1-15F2-4424-B2A7-2876A63B0C8D}" type="presParOf" srcId="{A47B00C0-0FCE-4497-B17A-53E3FAB989C3}" destId="{1FFAE62F-ECCB-4CBE-B9F7-DF44B7F2849B}" srcOrd="9" destOrd="0" presId="urn:microsoft.com/office/officeart/2005/8/layout/chevron1"/>
    <dgm:cxn modelId="{B4CD365D-556E-4DA0-AF77-0B2B94A22E3F}" type="presParOf" srcId="{A47B00C0-0FCE-4497-B17A-53E3FAB989C3}" destId="{92783F44-561C-4F6A-8699-9EE1D157DE05}" srcOrd="10" destOrd="0" presId="urn:microsoft.com/office/officeart/2005/8/layout/chevron1"/>
    <dgm:cxn modelId="{682DD8CC-6F76-4D61-BDEB-3C0A5647D5E4}" type="presParOf" srcId="{A47B00C0-0FCE-4497-B17A-53E3FAB989C3}" destId="{E79E83A9-6AA8-45B8-8E67-E376D15E53E4}" srcOrd="11" destOrd="0" presId="urn:microsoft.com/office/officeart/2005/8/layout/chevron1"/>
    <dgm:cxn modelId="{876C8989-8F17-425E-B25A-DA909EC9819C}" type="presParOf" srcId="{A47B00C0-0FCE-4497-B17A-53E3FAB989C3}" destId="{C3CAC2B0-E42F-477A-89CE-3ECF54A2639C}" srcOrd="12"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66F4949F-A812-47A0-B230-C4ACF2424BDA}" type="doc">
      <dgm:prSet loTypeId="urn:microsoft.com/office/officeart/2005/8/layout/chevron1" loCatId="process" qsTypeId="urn:microsoft.com/office/officeart/2005/8/quickstyle/simple1" qsCatId="simple" csTypeId="urn:microsoft.com/office/officeart/2005/8/colors/accent1_2" csCatId="accent1" phldr="1"/>
      <dgm:spPr/>
    </dgm:pt>
    <dgm:pt modelId="{0E4C2696-A90D-4397-AD43-87984D53897B}">
      <dgm:prSet phldrT="[Text]"/>
      <dgm:spPr>
        <a:solidFill>
          <a:srgbClr val="FF0000"/>
        </a:solidFill>
        <a:ln>
          <a:solidFill>
            <a:srgbClr val="FF0000"/>
          </a:solidFill>
        </a:ln>
      </dgm:spPr>
      <dgm:t>
        <a:bodyPr/>
        <a:lstStyle/>
        <a:p>
          <a:r>
            <a:rPr lang="en-US" dirty="0" smtClean="0"/>
            <a:t>Step 1</a:t>
          </a:r>
          <a:endParaRPr lang="en-US" dirty="0"/>
        </a:p>
      </dgm:t>
    </dgm:pt>
    <dgm:pt modelId="{A8D018CE-FA0E-4A83-B9A0-686C61651C67}" type="parTrans" cxnId="{5B3CBF8F-1FC8-4A34-8485-AAC27C98B5A7}">
      <dgm:prSet/>
      <dgm:spPr/>
      <dgm:t>
        <a:bodyPr/>
        <a:lstStyle/>
        <a:p>
          <a:endParaRPr lang="en-US"/>
        </a:p>
      </dgm:t>
    </dgm:pt>
    <dgm:pt modelId="{1C5255A7-87EF-408F-8CEF-713B2FAC887B}" type="sibTrans" cxnId="{5B3CBF8F-1FC8-4A34-8485-AAC27C98B5A7}">
      <dgm:prSet/>
      <dgm:spPr/>
      <dgm:t>
        <a:bodyPr/>
        <a:lstStyle/>
        <a:p>
          <a:endParaRPr lang="en-US"/>
        </a:p>
      </dgm:t>
    </dgm:pt>
    <dgm:pt modelId="{833D399E-284E-4CE5-BC9E-099333670174}">
      <dgm:prSet phldrT="[Text]"/>
      <dgm:spPr>
        <a:solidFill>
          <a:srgbClr val="FF0000"/>
        </a:solidFill>
        <a:ln>
          <a:solidFill>
            <a:srgbClr val="FF0000"/>
          </a:solidFill>
        </a:ln>
      </dgm:spPr>
      <dgm:t>
        <a:bodyPr/>
        <a:lstStyle/>
        <a:p>
          <a:r>
            <a:rPr lang="en-US" dirty="0" smtClean="0"/>
            <a:t>Step 2</a:t>
          </a:r>
          <a:endParaRPr lang="en-US" dirty="0"/>
        </a:p>
      </dgm:t>
    </dgm:pt>
    <dgm:pt modelId="{408331C0-057E-46BD-89C9-36BE6523154E}" type="parTrans" cxnId="{1FCD6C49-3996-4620-9906-A06B5FB3748C}">
      <dgm:prSet/>
      <dgm:spPr/>
      <dgm:t>
        <a:bodyPr/>
        <a:lstStyle/>
        <a:p>
          <a:endParaRPr lang="en-US"/>
        </a:p>
      </dgm:t>
    </dgm:pt>
    <dgm:pt modelId="{0A8F2A44-E090-43C1-9EC7-57FF522122F9}" type="sibTrans" cxnId="{1FCD6C49-3996-4620-9906-A06B5FB3748C}">
      <dgm:prSet/>
      <dgm:spPr/>
      <dgm:t>
        <a:bodyPr/>
        <a:lstStyle/>
        <a:p>
          <a:endParaRPr lang="en-US"/>
        </a:p>
      </dgm:t>
    </dgm:pt>
    <dgm:pt modelId="{65C41366-062F-46A4-B940-4B8C79901B37}">
      <dgm:prSet phldrT="[Text]"/>
      <dgm:spPr>
        <a:solidFill>
          <a:srgbClr val="FF0000"/>
        </a:solidFill>
        <a:ln>
          <a:solidFill>
            <a:srgbClr val="FF0000"/>
          </a:solidFill>
        </a:ln>
      </dgm:spPr>
      <dgm:t>
        <a:bodyPr/>
        <a:lstStyle/>
        <a:p>
          <a:r>
            <a:rPr lang="en-US" dirty="0" smtClean="0"/>
            <a:t>Step 3</a:t>
          </a:r>
          <a:endParaRPr lang="en-US" dirty="0"/>
        </a:p>
      </dgm:t>
    </dgm:pt>
    <dgm:pt modelId="{D93FE92D-5442-4530-92DB-4FBD81833D53}" type="parTrans" cxnId="{EE6DBB53-6E45-48F1-8C42-3BBB3C89F18B}">
      <dgm:prSet/>
      <dgm:spPr/>
      <dgm:t>
        <a:bodyPr/>
        <a:lstStyle/>
        <a:p>
          <a:endParaRPr lang="en-US"/>
        </a:p>
      </dgm:t>
    </dgm:pt>
    <dgm:pt modelId="{0F81DF81-9C66-415D-BAA2-D4AEECE5DD97}" type="sibTrans" cxnId="{EE6DBB53-6E45-48F1-8C42-3BBB3C89F18B}">
      <dgm:prSet/>
      <dgm:spPr/>
      <dgm:t>
        <a:bodyPr/>
        <a:lstStyle/>
        <a:p>
          <a:endParaRPr lang="en-US"/>
        </a:p>
      </dgm:t>
    </dgm:pt>
    <dgm:pt modelId="{34A07BBD-FA31-42B5-9C43-7CDF5C9CA6D5}">
      <dgm:prSet/>
      <dgm:spPr>
        <a:solidFill>
          <a:srgbClr val="FF0000"/>
        </a:solidFill>
        <a:ln>
          <a:solidFill>
            <a:srgbClr val="FF0000"/>
          </a:solidFill>
        </a:ln>
      </dgm:spPr>
      <dgm:t>
        <a:bodyPr/>
        <a:lstStyle/>
        <a:p>
          <a:r>
            <a:rPr lang="en-US" dirty="0" smtClean="0"/>
            <a:t>Step 4</a:t>
          </a:r>
          <a:endParaRPr lang="en-US" dirty="0"/>
        </a:p>
      </dgm:t>
    </dgm:pt>
    <dgm:pt modelId="{0A5CE59E-3758-4CB0-9217-07E32473C46C}" type="parTrans" cxnId="{961C51EB-639B-4D49-9939-AD3E039D82E4}">
      <dgm:prSet/>
      <dgm:spPr/>
      <dgm:t>
        <a:bodyPr/>
        <a:lstStyle/>
        <a:p>
          <a:endParaRPr lang="en-US"/>
        </a:p>
      </dgm:t>
    </dgm:pt>
    <dgm:pt modelId="{AED302DA-EEDE-41BF-9022-910F0EE3B7A9}" type="sibTrans" cxnId="{961C51EB-639B-4D49-9939-AD3E039D82E4}">
      <dgm:prSet/>
      <dgm:spPr/>
      <dgm:t>
        <a:bodyPr/>
        <a:lstStyle/>
        <a:p>
          <a:endParaRPr lang="en-US"/>
        </a:p>
      </dgm:t>
    </dgm:pt>
    <dgm:pt modelId="{5DF37904-6576-4363-9001-2299F8C541E7}">
      <dgm:prSet/>
      <dgm:spPr>
        <a:solidFill>
          <a:srgbClr val="FF0000"/>
        </a:solidFill>
        <a:ln>
          <a:solidFill>
            <a:srgbClr val="FF0000"/>
          </a:solidFill>
        </a:ln>
      </dgm:spPr>
      <dgm:t>
        <a:bodyPr/>
        <a:lstStyle/>
        <a:p>
          <a:r>
            <a:rPr lang="en-US" dirty="0" smtClean="0"/>
            <a:t>Step 5</a:t>
          </a:r>
          <a:endParaRPr lang="en-US" dirty="0"/>
        </a:p>
      </dgm:t>
    </dgm:pt>
    <dgm:pt modelId="{25D3A0FE-3563-4D42-8A5C-390136F843B2}" type="parTrans" cxnId="{BCBBA946-6731-4E0C-8B66-140116D99A55}">
      <dgm:prSet/>
      <dgm:spPr/>
      <dgm:t>
        <a:bodyPr/>
        <a:lstStyle/>
        <a:p>
          <a:endParaRPr lang="en-US"/>
        </a:p>
      </dgm:t>
    </dgm:pt>
    <dgm:pt modelId="{3CB14BBB-1319-4554-91C1-3773ED4E07BA}" type="sibTrans" cxnId="{BCBBA946-6731-4E0C-8B66-140116D99A55}">
      <dgm:prSet/>
      <dgm:spPr/>
      <dgm:t>
        <a:bodyPr/>
        <a:lstStyle/>
        <a:p>
          <a:endParaRPr lang="en-US"/>
        </a:p>
      </dgm:t>
    </dgm:pt>
    <dgm:pt modelId="{DC34299B-55ED-45E3-AA3E-9E8C1C9A5F4F}">
      <dgm:prSet/>
      <dgm:spPr/>
      <dgm:t>
        <a:bodyPr/>
        <a:lstStyle/>
        <a:p>
          <a:r>
            <a:rPr lang="en-US" dirty="0" smtClean="0"/>
            <a:t>Step 6</a:t>
          </a:r>
          <a:endParaRPr lang="en-US" dirty="0"/>
        </a:p>
      </dgm:t>
    </dgm:pt>
    <dgm:pt modelId="{AB690459-86AD-4ACA-B5C5-3A3ECFEB32DF}" type="parTrans" cxnId="{F0BEC875-2475-427C-9DE7-695ACABB5003}">
      <dgm:prSet/>
      <dgm:spPr/>
      <dgm:t>
        <a:bodyPr/>
        <a:lstStyle/>
        <a:p>
          <a:endParaRPr lang="en-US"/>
        </a:p>
      </dgm:t>
    </dgm:pt>
    <dgm:pt modelId="{FAD1358F-E03F-4DDD-83FA-9BD834ED8B8A}" type="sibTrans" cxnId="{F0BEC875-2475-427C-9DE7-695ACABB5003}">
      <dgm:prSet/>
      <dgm:spPr/>
      <dgm:t>
        <a:bodyPr/>
        <a:lstStyle/>
        <a:p>
          <a:endParaRPr lang="en-US"/>
        </a:p>
      </dgm:t>
    </dgm:pt>
    <dgm:pt modelId="{20C4D105-03EB-47C2-BA45-69AE4A8B3D9B}">
      <dgm:prSet/>
      <dgm:spPr/>
      <dgm:t>
        <a:bodyPr/>
        <a:lstStyle/>
        <a:p>
          <a:r>
            <a:rPr lang="en-US" dirty="0" smtClean="0"/>
            <a:t>Step 7</a:t>
          </a:r>
          <a:endParaRPr lang="en-US" dirty="0"/>
        </a:p>
      </dgm:t>
    </dgm:pt>
    <dgm:pt modelId="{C3E1C0BB-99CC-42CA-B9A4-1635A0969C27}" type="parTrans" cxnId="{F498B105-B26F-4CFF-8B26-79F14D5D9D6A}">
      <dgm:prSet/>
      <dgm:spPr/>
      <dgm:t>
        <a:bodyPr/>
        <a:lstStyle/>
        <a:p>
          <a:endParaRPr lang="en-US"/>
        </a:p>
      </dgm:t>
    </dgm:pt>
    <dgm:pt modelId="{5F77FEA0-9CD1-41AD-B546-B92C54C2714E}" type="sibTrans" cxnId="{F498B105-B26F-4CFF-8B26-79F14D5D9D6A}">
      <dgm:prSet/>
      <dgm:spPr/>
      <dgm:t>
        <a:bodyPr/>
        <a:lstStyle/>
        <a:p>
          <a:endParaRPr lang="en-US"/>
        </a:p>
      </dgm:t>
    </dgm:pt>
    <dgm:pt modelId="{A47B00C0-0FCE-4497-B17A-53E3FAB989C3}" type="pres">
      <dgm:prSet presAssocID="{66F4949F-A812-47A0-B230-C4ACF2424BDA}" presName="Name0" presStyleCnt="0">
        <dgm:presLayoutVars>
          <dgm:dir/>
          <dgm:animLvl val="lvl"/>
          <dgm:resizeHandles val="exact"/>
        </dgm:presLayoutVars>
      </dgm:prSet>
      <dgm:spPr/>
    </dgm:pt>
    <dgm:pt modelId="{A283E721-B6A6-43A5-8D51-7FFEB6204BAC}" type="pres">
      <dgm:prSet presAssocID="{0E4C2696-A90D-4397-AD43-87984D53897B}" presName="parTxOnly" presStyleLbl="node1" presStyleIdx="0" presStyleCnt="7">
        <dgm:presLayoutVars>
          <dgm:chMax val="0"/>
          <dgm:chPref val="0"/>
          <dgm:bulletEnabled val="1"/>
        </dgm:presLayoutVars>
      </dgm:prSet>
      <dgm:spPr/>
      <dgm:t>
        <a:bodyPr/>
        <a:lstStyle/>
        <a:p>
          <a:endParaRPr lang="en-US"/>
        </a:p>
      </dgm:t>
    </dgm:pt>
    <dgm:pt modelId="{F2CF5C97-D7F7-495E-9167-CAD7A010B4D8}" type="pres">
      <dgm:prSet presAssocID="{1C5255A7-87EF-408F-8CEF-713B2FAC887B}" presName="parTxOnlySpace" presStyleCnt="0"/>
      <dgm:spPr/>
    </dgm:pt>
    <dgm:pt modelId="{1A9FCE66-37D8-4BCB-812E-9AE95C957A9A}" type="pres">
      <dgm:prSet presAssocID="{833D399E-284E-4CE5-BC9E-099333670174}" presName="parTxOnly" presStyleLbl="node1" presStyleIdx="1" presStyleCnt="7">
        <dgm:presLayoutVars>
          <dgm:chMax val="0"/>
          <dgm:chPref val="0"/>
          <dgm:bulletEnabled val="1"/>
        </dgm:presLayoutVars>
      </dgm:prSet>
      <dgm:spPr/>
      <dgm:t>
        <a:bodyPr/>
        <a:lstStyle/>
        <a:p>
          <a:endParaRPr lang="en-US"/>
        </a:p>
      </dgm:t>
    </dgm:pt>
    <dgm:pt modelId="{574A07D0-C2E6-4A28-8CE3-2F9B9959DC79}" type="pres">
      <dgm:prSet presAssocID="{0A8F2A44-E090-43C1-9EC7-57FF522122F9}" presName="parTxOnlySpace" presStyleCnt="0"/>
      <dgm:spPr/>
    </dgm:pt>
    <dgm:pt modelId="{DEA6282E-2571-4E73-83EC-5EF4ED555842}" type="pres">
      <dgm:prSet presAssocID="{65C41366-062F-46A4-B940-4B8C79901B37}" presName="parTxOnly" presStyleLbl="node1" presStyleIdx="2" presStyleCnt="7">
        <dgm:presLayoutVars>
          <dgm:chMax val="0"/>
          <dgm:chPref val="0"/>
          <dgm:bulletEnabled val="1"/>
        </dgm:presLayoutVars>
      </dgm:prSet>
      <dgm:spPr/>
      <dgm:t>
        <a:bodyPr/>
        <a:lstStyle/>
        <a:p>
          <a:endParaRPr lang="en-US"/>
        </a:p>
      </dgm:t>
    </dgm:pt>
    <dgm:pt modelId="{DACD1355-21D5-484E-BD52-AC44F5CBD4DE}" type="pres">
      <dgm:prSet presAssocID="{0F81DF81-9C66-415D-BAA2-D4AEECE5DD97}" presName="parTxOnlySpace" presStyleCnt="0"/>
      <dgm:spPr/>
    </dgm:pt>
    <dgm:pt modelId="{35CAA220-C17D-431F-9C2C-D612639A58C2}" type="pres">
      <dgm:prSet presAssocID="{34A07BBD-FA31-42B5-9C43-7CDF5C9CA6D5}" presName="parTxOnly" presStyleLbl="node1" presStyleIdx="3" presStyleCnt="7">
        <dgm:presLayoutVars>
          <dgm:chMax val="0"/>
          <dgm:chPref val="0"/>
          <dgm:bulletEnabled val="1"/>
        </dgm:presLayoutVars>
      </dgm:prSet>
      <dgm:spPr/>
      <dgm:t>
        <a:bodyPr/>
        <a:lstStyle/>
        <a:p>
          <a:endParaRPr lang="en-US"/>
        </a:p>
      </dgm:t>
    </dgm:pt>
    <dgm:pt modelId="{E7808774-E77F-4F76-B69E-433B588539EC}" type="pres">
      <dgm:prSet presAssocID="{AED302DA-EEDE-41BF-9022-910F0EE3B7A9}" presName="parTxOnlySpace" presStyleCnt="0"/>
      <dgm:spPr/>
    </dgm:pt>
    <dgm:pt modelId="{D56A5074-E2F2-4C14-BA2D-7415B96C7217}" type="pres">
      <dgm:prSet presAssocID="{5DF37904-6576-4363-9001-2299F8C541E7}" presName="parTxOnly" presStyleLbl="node1" presStyleIdx="4" presStyleCnt="7">
        <dgm:presLayoutVars>
          <dgm:chMax val="0"/>
          <dgm:chPref val="0"/>
          <dgm:bulletEnabled val="1"/>
        </dgm:presLayoutVars>
      </dgm:prSet>
      <dgm:spPr/>
      <dgm:t>
        <a:bodyPr/>
        <a:lstStyle/>
        <a:p>
          <a:endParaRPr lang="en-US"/>
        </a:p>
      </dgm:t>
    </dgm:pt>
    <dgm:pt modelId="{1FFAE62F-ECCB-4CBE-B9F7-DF44B7F2849B}" type="pres">
      <dgm:prSet presAssocID="{3CB14BBB-1319-4554-91C1-3773ED4E07BA}" presName="parTxOnlySpace" presStyleCnt="0"/>
      <dgm:spPr/>
    </dgm:pt>
    <dgm:pt modelId="{92783F44-561C-4F6A-8699-9EE1D157DE05}" type="pres">
      <dgm:prSet presAssocID="{DC34299B-55ED-45E3-AA3E-9E8C1C9A5F4F}" presName="parTxOnly" presStyleLbl="node1" presStyleIdx="5" presStyleCnt="7">
        <dgm:presLayoutVars>
          <dgm:chMax val="0"/>
          <dgm:chPref val="0"/>
          <dgm:bulletEnabled val="1"/>
        </dgm:presLayoutVars>
      </dgm:prSet>
      <dgm:spPr/>
      <dgm:t>
        <a:bodyPr/>
        <a:lstStyle/>
        <a:p>
          <a:endParaRPr lang="en-US"/>
        </a:p>
      </dgm:t>
    </dgm:pt>
    <dgm:pt modelId="{E79E83A9-6AA8-45B8-8E67-E376D15E53E4}" type="pres">
      <dgm:prSet presAssocID="{FAD1358F-E03F-4DDD-83FA-9BD834ED8B8A}" presName="parTxOnlySpace" presStyleCnt="0"/>
      <dgm:spPr/>
    </dgm:pt>
    <dgm:pt modelId="{C3CAC2B0-E42F-477A-89CE-3ECF54A2639C}" type="pres">
      <dgm:prSet presAssocID="{20C4D105-03EB-47C2-BA45-69AE4A8B3D9B}" presName="parTxOnly" presStyleLbl="node1" presStyleIdx="6" presStyleCnt="7">
        <dgm:presLayoutVars>
          <dgm:chMax val="0"/>
          <dgm:chPref val="0"/>
          <dgm:bulletEnabled val="1"/>
        </dgm:presLayoutVars>
      </dgm:prSet>
      <dgm:spPr/>
      <dgm:t>
        <a:bodyPr/>
        <a:lstStyle/>
        <a:p>
          <a:endParaRPr lang="en-US"/>
        </a:p>
      </dgm:t>
    </dgm:pt>
  </dgm:ptLst>
  <dgm:cxnLst>
    <dgm:cxn modelId="{3895A104-6E8D-40C4-80F6-806091C385D0}" type="presOf" srcId="{34A07BBD-FA31-42B5-9C43-7CDF5C9CA6D5}" destId="{35CAA220-C17D-431F-9C2C-D612639A58C2}" srcOrd="0" destOrd="0" presId="urn:microsoft.com/office/officeart/2005/8/layout/chevron1"/>
    <dgm:cxn modelId="{5B3CBF8F-1FC8-4A34-8485-AAC27C98B5A7}" srcId="{66F4949F-A812-47A0-B230-C4ACF2424BDA}" destId="{0E4C2696-A90D-4397-AD43-87984D53897B}" srcOrd="0" destOrd="0" parTransId="{A8D018CE-FA0E-4A83-B9A0-686C61651C67}" sibTransId="{1C5255A7-87EF-408F-8CEF-713B2FAC887B}"/>
    <dgm:cxn modelId="{EE6DBB53-6E45-48F1-8C42-3BBB3C89F18B}" srcId="{66F4949F-A812-47A0-B230-C4ACF2424BDA}" destId="{65C41366-062F-46A4-B940-4B8C79901B37}" srcOrd="2" destOrd="0" parTransId="{D93FE92D-5442-4530-92DB-4FBD81833D53}" sibTransId="{0F81DF81-9C66-415D-BAA2-D4AEECE5DD97}"/>
    <dgm:cxn modelId="{BCBBA946-6731-4E0C-8B66-140116D99A55}" srcId="{66F4949F-A812-47A0-B230-C4ACF2424BDA}" destId="{5DF37904-6576-4363-9001-2299F8C541E7}" srcOrd="4" destOrd="0" parTransId="{25D3A0FE-3563-4D42-8A5C-390136F843B2}" sibTransId="{3CB14BBB-1319-4554-91C1-3773ED4E07BA}"/>
    <dgm:cxn modelId="{AD40B04C-67D9-44A7-885E-8B5B05D44910}" type="presOf" srcId="{DC34299B-55ED-45E3-AA3E-9E8C1C9A5F4F}" destId="{92783F44-561C-4F6A-8699-9EE1D157DE05}" srcOrd="0" destOrd="0" presId="urn:microsoft.com/office/officeart/2005/8/layout/chevron1"/>
    <dgm:cxn modelId="{961C51EB-639B-4D49-9939-AD3E039D82E4}" srcId="{66F4949F-A812-47A0-B230-C4ACF2424BDA}" destId="{34A07BBD-FA31-42B5-9C43-7CDF5C9CA6D5}" srcOrd="3" destOrd="0" parTransId="{0A5CE59E-3758-4CB0-9217-07E32473C46C}" sibTransId="{AED302DA-EEDE-41BF-9022-910F0EE3B7A9}"/>
    <dgm:cxn modelId="{F0BEC875-2475-427C-9DE7-695ACABB5003}" srcId="{66F4949F-A812-47A0-B230-C4ACF2424BDA}" destId="{DC34299B-55ED-45E3-AA3E-9E8C1C9A5F4F}" srcOrd="5" destOrd="0" parTransId="{AB690459-86AD-4ACA-B5C5-3A3ECFEB32DF}" sibTransId="{FAD1358F-E03F-4DDD-83FA-9BD834ED8B8A}"/>
    <dgm:cxn modelId="{6F0A5100-CADD-4D3C-9DB1-4D0EBF05598D}" type="presOf" srcId="{0E4C2696-A90D-4397-AD43-87984D53897B}" destId="{A283E721-B6A6-43A5-8D51-7FFEB6204BAC}" srcOrd="0" destOrd="0" presId="urn:microsoft.com/office/officeart/2005/8/layout/chevron1"/>
    <dgm:cxn modelId="{F498B105-B26F-4CFF-8B26-79F14D5D9D6A}" srcId="{66F4949F-A812-47A0-B230-C4ACF2424BDA}" destId="{20C4D105-03EB-47C2-BA45-69AE4A8B3D9B}" srcOrd="6" destOrd="0" parTransId="{C3E1C0BB-99CC-42CA-B9A4-1635A0969C27}" sibTransId="{5F77FEA0-9CD1-41AD-B546-B92C54C2714E}"/>
    <dgm:cxn modelId="{94B16A9D-AA7E-4304-AB19-C5256EA5EFD0}" type="presOf" srcId="{65C41366-062F-46A4-B940-4B8C79901B37}" destId="{DEA6282E-2571-4E73-83EC-5EF4ED555842}" srcOrd="0" destOrd="0" presId="urn:microsoft.com/office/officeart/2005/8/layout/chevron1"/>
    <dgm:cxn modelId="{2216A5A1-BE94-4C3D-A93A-D272BD384572}" type="presOf" srcId="{833D399E-284E-4CE5-BC9E-099333670174}" destId="{1A9FCE66-37D8-4BCB-812E-9AE95C957A9A}" srcOrd="0" destOrd="0" presId="urn:microsoft.com/office/officeart/2005/8/layout/chevron1"/>
    <dgm:cxn modelId="{555A81E1-9AF2-41F7-B83A-DE45E7655977}" type="presOf" srcId="{66F4949F-A812-47A0-B230-C4ACF2424BDA}" destId="{A47B00C0-0FCE-4497-B17A-53E3FAB989C3}" srcOrd="0" destOrd="0" presId="urn:microsoft.com/office/officeart/2005/8/layout/chevron1"/>
    <dgm:cxn modelId="{2B26DDEF-9EA7-4F3D-A157-9660DD5C2FCD}" type="presOf" srcId="{5DF37904-6576-4363-9001-2299F8C541E7}" destId="{D56A5074-E2F2-4C14-BA2D-7415B96C7217}" srcOrd="0" destOrd="0" presId="urn:microsoft.com/office/officeart/2005/8/layout/chevron1"/>
    <dgm:cxn modelId="{1D2ACCD4-B626-4AE0-A119-51375C0C38A4}" type="presOf" srcId="{20C4D105-03EB-47C2-BA45-69AE4A8B3D9B}" destId="{C3CAC2B0-E42F-477A-89CE-3ECF54A2639C}" srcOrd="0" destOrd="0" presId="urn:microsoft.com/office/officeart/2005/8/layout/chevron1"/>
    <dgm:cxn modelId="{1FCD6C49-3996-4620-9906-A06B5FB3748C}" srcId="{66F4949F-A812-47A0-B230-C4ACF2424BDA}" destId="{833D399E-284E-4CE5-BC9E-099333670174}" srcOrd="1" destOrd="0" parTransId="{408331C0-057E-46BD-89C9-36BE6523154E}" sibTransId="{0A8F2A44-E090-43C1-9EC7-57FF522122F9}"/>
    <dgm:cxn modelId="{E01A9D54-FCC0-4B09-BCF6-D0BC92A39436}" type="presParOf" srcId="{A47B00C0-0FCE-4497-B17A-53E3FAB989C3}" destId="{A283E721-B6A6-43A5-8D51-7FFEB6204BAC}" srcOrd="0" destOrd="0" presId="urn:microsoft.com/office/officeart/2005/8/layout/chevron1"/>
    <dgm:cxn modelId="{A1E30956-FDF8-4E46-A5BC-0369B6AB9009}" type="presParOf" srcId="{A47B00C0-0FCE-4497-B17A-53E3FAB989C3}" destId="{F2CF5C97-D7F7-495E-9167-CAD7A010B4D8}" srcOrd="1" destOrd="0" presId="urn:microsoft.com/office/officeart/2005/8/layout/chevron1"/>
    <dgm:cxn modelId="{1012CB0E-F01B-4F72-BBA1-AA1FFFEA2521}" type="presParOf" srcId="{A47B00C0-0FCE-4497-B17A-53E3FAB989C3}" destId="{1A9FCE66-37D8-4BCB-812E-9AE95C957A9A}" srcOrd="2" destOrd="0" presId="urn:microsoft.com/office/officeart/2005/8/layout/chevron1"/>
    <dgm:cxn modelId="{62DB06B3-0FEC-42C9-A41B-C75D95E1E923}" type="presParOf" srcId="{A47B00C0-0FCE-4497-B17A-53E3FAB989C3}" destId="{574A07D0-C2E6-4A28-8CE3-2F9B9959DC79}" srcOrd="3" destOrd="0" presId="urn:microsoft.com/office/officeart/2005/8/layout/chevron1"/>
    <dgm:cxn modelId="{15EDD09C-C12D-4DB0-8A71-124C99D7ABFA}" type="presParOf" srcId="{A47B00C0-0FCE-4497-B17A-53E3FAB989C3}" destId="{DEA6282E-2571-4E73-83EC-5EF4ED555842}" srcOrd="4" destOrd="0" presId="urn:microsoft.com/office/officeart/2005/8/layout/chevron1"/>
    <dgm:cxn modelId="{1B3A6FA3-9CD8-40DB-9B6F-470A2EFBFD72}" type="presParOf" srcId="{A47B00C0-0FCE-4497-B17A-53E3FAB989C3}" destId="{DACD1355-21D5-484E-BD52-AC44F5CBD4DE}" srcOrd="5" destOrd="0" presId="urn:microsoft.com/office/officeart/2005/8/layout/chevron1"/>
    <dgm:cxn modelId="{52D98B9B-7F36-4AFE-8AAD-1E6E47EEA860}" type="presParOf" srcId="{A47B00C0-0FCE-4497-B17A-53E3FAB989C3}" destId="{35CAA220-C17D-431F-9C2C-D612639A58C2}" srcOrd="6" destOrd="0" presId="urn:microsoft.com/office/officeart/2005/8/layout/chevron1"/>
    <dgm:cxn modelId="{13D0A632-DF4F-4E13-B90D-64AAB42955A5}" type="presParOf" srcId="{A47B00C0-0FCE-4497-B17A-53E3FAB989C3}" destId="{E7808774-E77F-4F76-B69E-433B588539EC}" srcOrd="7" destOrd="0" presId="urn:microsoft.com/office/officeart/2005/8/layout/chevron1"/>
    <dgm:cxn modelId="{EACE0194-C03F-4009-9C69-A6A0350FA06F}" type="presParOf" srcId="{A47B00C0-0FCE-4497-B17A-53E3FAB989C3}" destId="{D56A5074-E2F2-4C14-BA2D-7415B96C7217}" srcOrd="8" destOrd="0" presId="urn:microsoft.com/office/officeart/2005/8/layout/chevron1"/>
    <dgm:cxn modelId="{8D75449B-86F6-4ED1-B60F-C8008667722B}" type="presParOf" srcId="{A47B00C0-0FCE-4497-B17A-53E3FAB989C3}" destId="{1FFAE62F-ECCB-4CBE-B9F7-DF44B7F2849B}" srcOrd="9" destOrd="0" presId="urn:microsoft.com/office/officeart/2005/8/layout/chevron1"/>
    <dgm:cxn modelId="{D704FAEF-6889-476B-9737-C38D605D47FB}" type="presParOf" srcId="{A47B00C0-0FCE-4497-B17A-53E3FAB989C3}" destId="{92783F44-561C-4F6A-8699-9EE1D157DE05}" srcOrd="10" destOrd="0" presId="urn:microsoft.com/office/officeart/2005/8/layout/chevron1"/>
    <dgm:cxn modelId="{3AE5FF1B-766D-4B11-9EF7-AC9F1404F688}" type="presParOf" srcId="{A47B00C0-0FCE-4497-B17A-53E3FAB989C3}" destId="{E79E83A9-6AA8-45B8-8E67-E376D15E53E4}" srcOrd="11" destOrd="0" presId="urn:microsoft.com/office/officeart/2005/8/layout/chevron1"/>
    <dgm:cxn modelId="{8A8F2C17-F636-40C2-B3D6-055C6B66D9BD}" type="presParOf" srcId="{A47B00C0-0FCE-4497-B17A-53E3FAB989C3}" destId="{C3CAC2B0-E42F-477A-89CE-3ECF54A2639C}" srcOrd="12"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66F4949F-A812-47A0-B230-C4ACF2424BDA}" type="doc">
      <dgm:prSet loTypeId="urn:microsoft.com/office/officeart/2005/8/layout/chevron1" loCatId="process" qsTypeId="urn:microsoft.com/office/officeart/2005/8/quickstyle/simple1" qsCatId="simple" csTypeId="urn:microsoft.com/office/officeart/2005/8/colors/accent1_2" csCatId="accent1" phldr="1"/>
      <dgm:spPr/>
    </dgm:pt>
    <dgm:pt modelId="{0E4C2696-A90D-4397-AD43-87984D53897B}">
      <dgm:prSet phldrT="[Text]"/>
      <dgm:spPr>
        <a:solidFill>
          <a:srgbClr val="FF0000"/>
        </a:solidFill>
        <a:ln>
          <a:solidFill>
            <a:srgbClr val="FF0000"/>
          </a:solidFill>
        </a:ln>
      </dgm:spPr>
      <dgm:t>
        <a:bodyPr/>
        <a:lstStyle/>
        <a:p>
          <a:r>
            <a:rPr lang="en-US" dirty="0" smtClean="0"/>
            <a:t>Step 1</a:t>
          </a:r>
          <a:endParaRPr lang="en-US" dirty="0"/>
        </a:p>
      </dgm:t>
    </dgm:pt>
    <dgm:pt modelId="{A8D018CE-FA0E-4A83-B9A0-686C61651C67}" type="parTrans" cxnId="{5B3CBF8F-1FC8-4A34-8485-AAC27C98B5A7}">
      <dgm:prSet/>
      <dgm:spPr/>
      <dgm:t>
        <a:bodyPr/>
        <a:lstStyle/>
        <a:p>
          <a:endParaRPr lang="en-US"/>
        </a:p>
      </dgm:t>
    </dgm:pt>
    <dgm:pt modelId="{1C5255A7-87EF-408F-8CEF-713B2FAC887B}" type="sibTrans" cxnId="{5B3CBF8F-1FC8-4A34-8485-AAC27C98B5A7}">
      <dgm:prSet/>
      <dgm:spPr/>
      <dgm:t>
        <a:bodyPr/>
        <a:lstStyle/>
        <a:p>
          <a:endParaRPr lang="en-US"/>
        </a:p>
      </dgm:t>
    </dgm:pt>
    <dgm:pt modelId="{833D399E-284E-4CE5-BC9E-099333670174}">
      <dgm:prSet phldrT="[Text]"/>
      <dgm:spPr>
        <a:solidFill>
          <a:srgbClr val="FF0000"/>
        </a:solidFill>
        <a:ln>
          <a:solidFill>
            <a:srgbClr val="FF0000"/>
          </a:solidFill>
        </a:ln>
      </dgm:spPr>
      <dgm:t>
        <a:bodyPr/>
        <a:lstStyle/>
        <a:p>
          <a:r>
            <a:rPr lang="en-US" dirty="0" smtClean="0"/>
            <a:t>Step 2</a:t>
          </a:r>
          <a:endParaRPr lang="en-US" dirty="0"/>
        </a:p>
      </dgm:t>
    </dgm:pt>
    <dgm:pt modelId="{408331C0-057E-46BD-89C9-36BE6523154E}" type="parTrans" cxnId="{1FCD6C49-3996-4620-9906-A06B5FB3748C}">
      <dgm:prSet/>
      <dgm:spPr/>
      <dgm:t>
        <a:bodyPr/>
        <a:lstStyle/>
        <a:p>
          <a:endParaRPr lang="en-US"/>
        </a:p>
      </dgm:t>
    </dgm:pt>
    <dgm:pt modelId="{0A8F2A44-E090-43C1-9EC7-57FF522122F9}" type="sibTrans" cxnId="{1FCD6C49-3996-4620-9906-A06B5FB3748C}">
      <dgm:prSet/>
      <dgm:spPr/>
      <dgm:t>
        <a:bodyPr/>
        <a:lstStyle/>
        <a:p>
          <a:endParaRPr lang="en-US"/>
        </a:p>
      </dgm:t>
    </dgm:pt>
    <dgm:pt modelId="{65C41366-062F-46A4-B940-4B8C79901B37}">
      <dgm:prSet phldrT="[Text]"/>
      <dgm:spPr>
        <a:solidFill>
          <a:srgbClr val="FF0000"/>
        </a:solidFill>
        <a:ln>
          <a:solidFill>
            <a:srgbClr val="FF0000"/>
          </a:solidFill>
        </a:ln>
      </dgm:spPr>
      <dgm:t>
        <a:bodyPr/>
        <a:lstStyle/>
        <a:p>
          <a:r>
            <a:rPr lang="en-US" dirty="0" smtClean="0"/>
            <a:t>Step 3</a:t>
          </a:r>
          <a:endParaRPr lang="en-US" dirty="0"/>
        </a:p>
      </dgm:t>
    </dgm:pt>
    <dgm:pt modelId="{D93FE92D-5442-4530-92DB-4FBD81833D53}" type="parTrans" cxnId="{EE6DBB53-6E45-48F1-8C42-3BBB3C89F18B}">
      <dgm:prSet/>
      <dgm:spPr/>
      <dgm:t>
        <a:bodyPr/>
        <a:lstStyle/>
        <a:p>
          <a:endParaRPr lang="en-US"/>
        </a:p>
      </dgm:t>
    </dgm:pt>
    <dgm:pt modelId="{0F81DF81-9C66-415D-BAA2-D4AEECE5DD97}" type="sibTrans" cxnId="{EE6DBB53-6E45-48F1-8C42-3BBB3C89F18B}">
      <dgm:prSet/>
      <dgm:spPr/>
      <dgm:t>
        <a:bodyPr/>
        <a:lstStyle/>
        <a:p>
          <a:endParaRPr lang="en-US"/>
        </a:p>
      </dgm:t>
    </dgm:pt>
    <dgm:pt modelId="{34A07BBD-FA31-42B5-9C43-7CDF5C9CA6D5}">
      <dgm:prSet/>
      <dgm:spPr>
        <a:solidFill>
          <a:srgbClr val="FF0000"/>
        </a:solidFill>
        <a:ln>
          <a:solidFill>
            <a:srgbClr val="FF0000"/>
          </a:solidFill>
        </a:ln>
      </dgm:spPr>
      <dgm:t>
        <a:bodyPr/>
        <a:lstStyle/>
        <a:p>
          <a:r>
            <a:rPr lang="en-US" dirty="0" smtClean="0"/>
            <a:t>Step 4</a:t>
          </a:r>
          <a:endParaRPr lang="en-US" dirty="0"/>
        </a:p>
      </dgm:t>
    </dgm:pt>
    <dgm:pt modelId="{0A5CE59E-3758-4CB0-9217-07E32473C46C}" type="parTrans" cxnId="{961C51EB-639B-4D49-9939-AD3E039D82E4}">
      <dgm:prSet/>
      <dgm:spPr/>
      <dgm:t>
        <a:bodyPr/>
        <a:lstStyle/>
        <a:p>
          <a:endParaRPr lang="en-US"/>
        </a:p>
      </dgm:t>
    </dgm:pt>
    <dgm:pt modelId="{AED302DA-EEDE-41BF-9022-910F0EE3B7A9}" type="sibTrans" cxnId="{961C51EB-639B-4D49-9939-AD3E039D82E4}">
      <dgm:prSet/>
      <dgm:spPr/>
      <dgm:t>
        <a:bodyPr/>
        <a:lstStyle/>
        <a:p>
          <a:endParaRPr lang="en-US"/>
        </a:p>
      </dgm:t>
    </dgm:pt>
    <dgm:pt modelId="{5DF37904-6576-4363-9001-2299F8C541E7}">
      <dgm:prSet/>
      <dgm:spPr>
        <a:solidFill>
          <a:srgbClr val="FF0000"/>
        </a:solidFill>
        <a:ln>
          <a:solidFill>
            <a:srgbClr val="FF0000"/>
          </a:solidFill>
        </a:ln>
      </dgm:spPr>
      <dgm:t>
        <a:bodyPr/>
        <a:lstStyle/>
        <a:p>
          <a:r>
            <a:rPr lang="en-US" dirty="0" smtClean="0"/>
            <a:t>Step 5</a:t>
          </a:r>
          <a:endParaRPr lang="en-US" dirty="0"/>
        </a:p>
      </dgm:t>
    </dgm:pt>
    <dgm:pt modelId="{25D3A0FE-3563-4D42-8A5C-390136F843B2}" type="parTrans" cxnId="{BCBBA946-6731-4E0C-8B66-140116D99A55}">
      <dgm:prSet/>
      <dgm:spPr/>
      <dgm:t>
        <a:bodyPr/>
        <a:lstStyle/>
        <a:p>
          <a:endParaRPr lang="en-US"/>
        </a:p>
      </dgm:t>
    </dgm:pt>
    <dgm:pt modelId="{3CB14BBB-1319-4554-91C1-3773ED4E07BA}" type="sibTrans" cxnId="{BCBBA946-6731-4E0C-8B66-140116D99A55}">
      <dgm:prSet/>
      <dgm:spPr/>
      <dgm:t>
        <a:bodyPr/>
        <a:lstStyle/>
        <a:p>
          <a:endParaRPr lang="en-US"/>
        </a:p>
      </dgm:t>
    </dgm:pt>
    <dgm:pt modelId="{DC34299B-55ED-45E3-AA3E-9E8C1C9A5F4F}">
      <dgm:prSet/>
      <dgm:spPr/>
      <dgm:t>
        <a:bodyPr/>
        <a:lstStyle/>
        <a:p>
          <a:r>
            <a:rPr lang="en-US" dirty="0" smtClean="0"/>
            <a:t>Step 6</a:t>
          </a:r>
          <a:endParaRPr lang="en-US" dirty="0"/>
        </a:p>
      </dgm:t>
    </dgm:pt>
    <dgm:pt modelId="{AB690459-86AD-4ACA-B5C5-3A3ECFEB32DF}" type="parTrans" cxnId="{F0BEC875-2475-427C-9DE7-695ACABB5003}">
      <dgm:prSet/>
      <dgm:spPr/>
      <dgm:t>
        <a:bodyPr/>
        <a:lstStyle/>
        <a:p>
          <a:endParaRPr lang="en-US"/>
        </a:p>
      </dgm:t>
    </dgm:pt>
    <dgm:pt modelId="{FAD1358F-E03F-4DDD-83FA-9BD834ED8B8A}" type="sibTrans" cxnId="{F0BEC875-2475-427C-9DE7-695ACABB5003}">
      <dgm:prSet/>
      <dgm:spPr/>
      <dgm:t>
        <a:bodyPr/>
        <a:lstStyle/>
        <a:p>
          <a:endParaRPr lang="en-US"/>
        </a:p>
      </dgm:t>
    </dgm:pt>
    <dgm:pt modelId="{20C4D105-03EB-47C2-BA45-69AE4A8B3D9B}">
      <dgm:prSet/>
      <dgm:spPr/>
      <dgm:t>
        <a:bodyPr/>
        <a:lstStyle/>
        <a:p>
          <a:r>
            <a:rPr lang="en-US" dirty="0" smtClean="0"/>
            <a:t>Step 7</a:t>
          </a:r>
          <a:endParaRPr lang="en-US" dirty="0"/>
        </a:p>
      </dgm:t>
    </dgm:pt>
    <dgm:pt modelId="{C3E1C0BB-99CC-42CA-B9A4-1635A0969C27}" type="parTrans" cxnId="{F498B105-B26F-4CFF-8B26-79F14D5D9D6A}">
      <dgm:prSet/>
      <dgm:spPr/>
      <dgm:t>
        <a:bodyPr/>
        <a:lstStyle/>
        <a:p>
          <a:endParaRPr lang="en-US"/>
        </a:p>
      </dgm:t>
    </dgm:pt>
    <dgm:pt modelId="{5F77FEA0-9CD1-41AD-B546-B92C54C2714E}" type="sibTrans" cxnId="{F498B105-B26F-4CFF-8B26-79F14D5D9D6A}">
      <dgm:prSet/>
      <dgm:spPr/>
      <dgm:t>
        <a:bodyPr/>
        <a:lstStyle/>
        <a:p>
          <a:endParaRPr lang="en-US"/>
        </a:p>
      </dgm:t>
    </dgm:pt>
    <dgm:pt modelId="{A47B00C0-0FCE-4497-B17A-53E3FAB989C3}" type="pres">
      <dgm:prSet presAssocID="{66F4949F-A812-47A0-B230-C4ACF2424BDA}" presName="Name0" presStyleCnt="0">
        <dgm:presLayoutVars>
          <dgm:dir/>
          <dgm:animLvl val="lvl"/>
          <dgm:resizeHandles val="exact"/>
        </dgm:presLayoutVars>
      </dgm:prSet>
      <dgm:spPr/>
    </dgm:pt>
    <dgm:pt modelId="{A283E721-B6A6-43A5-8D51-7FFEB6204BAC}" type="pres">
      <dgm:prSet presAssocID="{0E4C2696-A90D-4397-AD43-87984D53897B}" presName="parTxOnly" presStyleLbl="node1" presStyleIdx="0" presStyleCnt="7">
        <dgm:presLayoutVars>
          <dgm:chMax val="0"/>
          <dgm:chPref val="0"/>
          <dgm:bulletEnabled val="1"/>
        </dgm:presLayoutVars>
      </dgm:prSet>
      <dgm:spPr/>
      <dgm:t>
        <a:bodyPr/>
        <a:lstStyle/>
        <a:p>
          <a:endParaRPr lang="en-US"/>
        </a:p>
      </dgm:t>
    </dgm:pt>
    <dgm:pt modelId="{F2CF5C97-D7F7-495E-9167-CAD7A010B4D8}" type="pres">
      <dgm:prSet presAssocID="{1C5255A7-87EF-408F-8CEF-713B2FAC887B}" presName="parTxOnlySpace" presStyleCnt="0"/>
      <dgm:spPr/>
    </dgm:pt>
    <dgm:pt modelId="{1A9FCE66-37D8-4BCB-812E-9AE95C957A9A}" type="pres">
      <dgm:prSet presAssocID="{833D399E-284E-4CE5-BC9E-099333670174}" presName="parTxOnly" presStyleLbl="node1" presStyleIdx="1" presStyleCnt="7">
        <dgm:presLayoutVars>
          <dgm:chMax val="0"/>
          <dgm:chPref val="0"/>
          <dgm:bulletEnabled val="1"/>
        </dgm:presLayoutVars>
      </dgm:prSet>
      <dgm:spPr/>
      <dgm:t>
        <a:bodyPr/>
        <a:lstStyle/>
        <a:p>
          <a:endParaRPr lang="en-US"/>
        </a:p>
      </dgm:t>
    </dgm:pt>
    <dgm:pt modelId="{574A07D0-C2E6-4A28-8CE3-2F9B9959DC79}" type="pres">
      <dgm:prSet presAssocID="{0A8F2A44-E090-43C1-9EC7-57FF522122F9}" presName="parTxOnlySpace" presStyleCnt="0"/>
      <dgm:spPr/>
    </dgm:pt>
    <dgm:pt modelId="{DEA6282E-2571-4E73-83EC-5EF4ED555842}" type="pres">
      <dgm:prSet presAssocID="{65C41366-062F-46A4-B940-4B8C79901B37}" presName="parTxOnly" presStyleLbl="node1" presStyleIdx="2" presStyleCnt="7">
        <dgm:presLayoutVars>
          <dgm:chMax val="0"/>
          <dgm:chPref val="0"/>
          <dgm:bulletEnabled val="1"/>
        </dgm:presLayoutVars>
      </dgm:prSet>
      <dgm:spPr/>
      <dgm:t>
        <a:bodyPr/>
        <a:lstStyle/>
        <a:p>
          <a:endParaRPr lang="en-US"/>
        </a:p>
      </dgm:t>
    </dgm:pt>
    <dgm:pt modelId="{DACD1355-21D5-484E-BD52-AC44F5CBD4DE}" type="pres">
      <dgm:prSet presAssocID="{0F81DF81-9C66-415D-BAA2-D4AEECE5DD97}" presName="parTxOnlySpace" presStyleCnt="0"/>
      <dgm:spPr/>
    </dgm:pt>
    <dgm:pt modelId="{35CAA220-C17D-431F-9C2C-D612639A58C2}" type="pres">
      <dgm:prSet presAssocID="{34A07BBD-FA31-42B5-9C43-7CDF5C9CA6D5}" presName="parTxOnly" presStyleLbl="node1" presStyleIdx="3" presStyleCnt="7">
        <dgm:presLayoutVars>
          <dgm:chMax val="0"/>
          <dgm:chPref val="0"/>
          <dgm:bulletEnabled val="1"/>
        </dgm:presLayoutVars>
      </dgm:prSet>
      <dgm:spPr/>
      <dgm:t>
        <a:bodyPr/>
        <a:lstStyle/>
        <a:p>
          <a:endParaRPr lang="en-US"/>
        </a:p>
      </dgm:t>
    </dgm:pt>
    <dgm:pt modelId="{E7808774-E77F-4F76-B69E-433B588539EC}" type="pres">
      <dgm:prSet presAssocID="{AED302DA-EEDE-41BF-9022-910F0EE3B7A9}" presName="parTxOnlySpace" presStyleCnt="0"/>
      <dgm:spPr/>
    </dgm:pt>
    <dgm:pt modelId="{D56A5074-E2F2-4C14-BA2D-7415B96C7217}" type="pres">
      <dgm:prSet presAssocID="{5DF37904-6576-4363-9001-2299F8C541E7}" presName="parTxOnly" presStyleLbl="node1" presStyleIdx="4" presStyleCnt="7">
        <dgm:presLayoutVars>
          <dgm:chMax val="0"/>
          <dgm:chPref val="0"/>
          <dgm:bulletEnabled val="1"/>
        </dgm:presLayoutVars>
      </dgm:prSet>
      <dgm:spPr/>
      <dgm:t>
        <a:bodyPr/>
        <a:lstStyle/>
        <a:p>
          <a:endParaRPr lang="en-US"/>
        </a:p>
      </dgm:t>
    </dgm:pt>
    <dgm:pt modelId="{1FFAE62F-ECCB-4CBE-B9F7-DF44B7F2849B}" type="pres">
      <dgm:prSet presAssocID="{3CB14BBB-1319-4554-91C1-3773ED4E07BA}" presName="parTxOnlySpace" presStyleCnt="0"/>
      <dgm:spPr/>
    </dgm:pt>
    <dgm:pt modelId="{92783F44-561C-4F6A-8699-9EE1D157DE05}" type="pres">
      <dgm:prSet presAssocID="{DC34299B-55ED-45E3-AA3E-9E8C1C9A5F4F}" presName="parTxOnly" presStyleLbl="node1" presStyleIdx="5" presStyleCnt="7">
        <dgm:presLayoutVars>
          <dgm:chMax val="0"/>
          <dgm:chPref val="0"/>
          <dgm:bulletEnabled val="1"/>
        </dgm:presLayoutVars>
      </dgm:prSet>
      <dgm:spPr/>
      <dgm:t>
        <a:bodyPr/>
        <a:lstStyle/>
        <a:p>
          <a:endParaRPr lang="en-US"/>
        </a:p>
      </dgm:t>
    </dgm:pt>
    <dgm:pt modelId="{E79E83A9-6AA8-45B8-8E67-E376D15E53E4}" type="pres">
      <dgm:prSet presAssocID="{FAD1358F-E03F-4DDD-83FA-9BD834ED8B8A}" presName="parTxOnlySpace" presStyleCnt="0"/>
      <dgm:spPr/>
    </dgm:pt>
    <dgm:pt modelId="{C3CAC2B0-E42F-477A-89CE-3ECF54A2639C}" type="pres">
      <dgm:prSet presAssocID="{20C4D105-03EB-47C2-BA45-69AE4A8B3D9B}" presName="parTxOnly" presStyleLbl="node1" presStyleIdx="6" presStyleCnt="7">
        <dgm:presLayoutVars>
          <dgm:chMax val="0"/>
          <dgm:chPref val="0"/>
          <dgm:bulletEnabled val="1"/>
        </dgm:presLayoutVars>
      </dgm:prSet>
      <dgm:spPr/>
      <dgm:t>
        <a:bodyPr/>
        <a:lstStyle/>
        <a:p>
          <a:endParaRPr lang="en-US"/>
        </a:p>
      </dgm:t>
    </dgm:pt>
  </dgm:ptLst>
  <dgm:cxnLst>
    <dgm:cxn modelId="{5B3CBF8F-1FC8-4A34-8485-AAC27C98B5A7}" srcId="{66F4949F-A812-47A0-B230-C4ACF2424BDA}" destId="{0E4C2696-A90D-4397-AD43-87984D53897B}" srcOrd="0" destOrd="0" parTransId="{A8D018CE-FA0E-4A83-B9A0-686C61651C67}" sibTransId="{1C5255A7-87EF-408F-8CEF-713B2FAC887B}"/>
    <dgm:cxn modelId="{EE6DBB53-6E45-48F1-8C42-3BBB3C89F18B}" srcId="{66F4949F-A812-47A0-B230-C4ACF2424BDA}" destId="{65C41366-062F-46A4-B940-4B8C79901B37}" srcOrd="2" destOrd="0" parTransId="{D93FE92D-5442-4530-92DB-4FBD81833D53}" sibTransId="{0F81DF81-9C66-415D-BAA2-D4AEECE5DD97}"/>
    <dgm:cxn modelId="{914B58E0-07DE-4852-93DD-F28ED85C1CC6}" type="presOf" srcId="{20C4D105-03EB-47C2-BA45-69AE4A8B3D9B}" destId="{C3CAC2B0-E42F-477A-89CE-3ECF54A2639C}" srcOrd="0" destOrd="0" presId="urn:microsoft.com/office/officeart/2005/8/layout/chevron1"/>
    <dgm:cxn modelId="{C262E16E-1A45-45E0-88D4-A0B12E8CCF54}" type="presOf" srcId="{0E4C2696-A90D-4397-AD43-87984D53897B}" destId="{A283E721-B6A6-43A5-8D51-7FFEB6204BAC}" srcOrd="0" destOrd="0" presId="urn:microsoft.com/office/officeart/2005/8/layout/chevron1"/>
    <dgm:cxn modelId="{BCBBA946-6731-4E0C-8B66-140116D99A55}" srcId="{66F4949F-A812-47A0-B230-C4ACF2424BDA}" destId="{5DF37904-6576-4363-9001-2299F8C541E7}" srcOrd="4" destOrd="0" parTransId="{25D3A0FE-3563-4D42-8A5C-390136F843B2}" sibTransId="{3CB14BBB-1319-4554-91C1-3773ED4E07BA}"/>
    <dgm:cxn modelId="{CEE31035-A536-4D52-8668-F97F1FD077D1}" type="presOf" srcId="{DC34299B-55ED-45E3-AA3E-9E8C1C9A5F4F}" destId="{92783F44-561C-4F6A-8699-9EE1D157DE05}" srcOrd="0" destOrd="0" presId="urn:microsoft.com/office/officeart/2005/8/layout/chevron1"/>
    <dgm:cxn modelId="{2A44E799-4E16-428A-AD98-086A17FEF857}" type="presOf" srcId="{34A07BBD-FA31-42B5-9C43-7CDF5C9CA6D5}" destId="{35CAA220-C17D-431F-9C2C-D612639A58C2}" srcOrd="0" destOrd="0" presId="urn:microsoft.com/office/officeart/2005/8/layout/chevron1"/>
    <dgm:cxn modelId="{8D583172-039F-49E5-9A67-892CE66E5D8B}" type="presOf" srcId="{66F4949F-A812-47A0-B230-C4ACF2424BDA}" destId="{A47B00C0-0FCE-4497-B17A-53E3FAB989C3}" srcOrd="0" destOrd="0" presId="urn:microsoft.com/office/officeart/2005/8/layout/chevron1"/>
    <dgm:cxn modelId="{961C51EB-639B-4D49-9939-AD3E039D82E4}" srcId="{66F4949F-A812-47A0-B230-C4ACF2424BDA}" destId="{34A07BBD-FA31-42B5-9C43-7CDF5C9CA6D5}" srcOrd="3" destOrd="0" parTransId="{0A5CE59E-3758-4CB0-9217-07E32473C46C}" sibTransId="{AED302DA-EEDE-41BF-9022-910F0EE3B7A9}"/>
    <dgm:cxn modelId="{F0BEC875-2475-427C-9DE7-695ACABB5003}" srcId="{66F4949F-A812-47A0-B230-C4ACF2424BDA}" destId="{DC34299B-55ED-45E3-AA3E-9E8C1C9A5F4F}" srcOrd="5" destOrd="0" parTransId="{AB690459-86AD-4ACA-B5C5-3A3ECFEB32DF}" sibTransId="{FAD1358F-E03F-4DDD-83FA-9BD834ED8B8A}"/>
    <dgm:cxn modelId="{75B90F21-EB18-4314-99CB-0B4178F96D23}" type="presOf" srcId="{5DF37904-6576-4363-9001-2299F8C541E7}" destId="{D56A5074-E2F2-4C14-BA2D-7415B96C7217}" srcOrd="0" destOrd="0" presId="urn:microsoft.com/office/officeart/2005/8/layout/chevron1"/>
    <dgm:cxn modelId="{F498B105-B26F-4CFF-8B26-79F14D5D9D6A}" srcId="{66F4949F-A812-47A0-B230-C4ACF2424BDA}" destId="{20C4D105-03EB-47C2-BA45-69AE4A8B3D9B}" srcOrd="6" destOrd="0" parTransId="{C3E1C0BB-99CC-42CA-B9A4-1635A0969C27}" sibTransId="{5F77FEA0-9CD1-41AD-B546-B92C54C2714E}"/>
    <dgm:cxn modelId="{086DA726-DCC9-422C-842A-815C57462F19}" type="presOf" srcId="{65C41366-062F-46A4-B940-4B8C79901B37}" destId="{DEA6282E-2571-4E73-83EC-5EF4ED555842}" srcOrd="0" destOrd="0" presId="urn:microsoft.com/office/officeart/2005/8/layout/chevron1"/>
    <dgm:cxn modelId="{E3E642CE-AC4B-4B62-9340-A38C52812CF2}" type="presOf" srcId="{833D399E-284E-4CE5-BC9E-099333670174}" destId="{1A9FCE66-37D8-4BCB-812E-9AE95C957A9A}" srcOrd="0" destOrd="0" presId="urn:microsoft.com/office/officeart/2005/8/layout/chevron1"/>
    <dgm:cxn modelId="{1FCD6C49-3996-4620-9906-A06B5FB3748C}" srcId="{66F4949F-A812-47A0-B230-C4ACF2424BDA}" destId="{833D399E-284E-4CE5-BC9E-099333670174}" srcOrd="1" destOrd="0" parTransId="{408331C0-057E-46BD-89C9-36BE6523154E}" sibTransId="{0A8F2A44-E090-43C1-9EC7-57FF522122F9}"/>
    <dgm:cxn modelId="{719306FF-6AC3-41D4-8215-05B381C5998D}" type="presParOf" srcId="{A47B00C0-0FCE-4497-B17A-53E3FAB989C3}" destId="{A283E721-B6A6-43A5-8D51-7FFEB6204BAC}" srcOrd="0" destOrd="0" presId="urn:microsoft.com/office/officeart/2005/8/layout/chevron1"/>
    <dgm:cxn modelId="{D0C7B9CE-26D8-4533-8363-516F3D59959B}" type="presParOf" srcId="{A47B00C0-0FCE-4497-B17A-53E3FAB989C3}" destId="{F2CF5C97-D7F7-495E-9167-CAD7A010B4D8}" srcOrd="1" destOrd="0" presId="urn:microsoft.com/office/officeart/2005/8/layout/chevron1"/>
    <dgm:cxn modelId="{D80E0DC4-CA05-43B1-9840-36DF104B2BAF}" type="presParOf" srcId="{A47B00C0-0FCE-4497-B17A-53E3FAB989C3}" destId="{1A9FCE66-37D8-4BCB-812E-9AE95C957A9A}" srcOrd="2" destOrd="0" presId="urn:microsoft.com/office/officeart/2005/8/layout/chevron1"/>
    <dgm:cxn modelId="{3827906E-4925-40EC-989A-C3E8F46DD78D}" type="presParOf" srcId="{A47B00C0-0FCE-4497-B17A-53E3FAB989C3}" destId="{574A07D0-C2E6-4A28-8CE3-2F9B9959DC79}" srcOrd="3" destOrd="0" presId="urn:microsoft.com/office/officeart/2005/8/layout/chevron1"/>
    <dgm:cxn modelId="{F6D4A812-D73F-4FC7-A7CB-D67BBC81DE70}" type="presParOf" srcId="{A47B00C0-0FCE-4497-B17A-53E3FAB989C3}" destId="{DEA6282E-2571-4E73-83EC-5EF4ED555842}" srcOrd="4" destOrd="0" presId="urn:microsoft.com/office/officeart/2005/8/layout/chevron1"/>
    <dgm:cxn modelId="{AA5EDA68-3D89-4FAB-BAD7-60129937C953}" type="presParOf" srcId="{A47B00C0-0FCE-4497-B17A-53E3FAB989C3}" destId="{DACD1355-21D5-484E-BD52-AC44F5CBD4DE}" srcOrd="5" destOrd="0" presId="urn:microsoft.com/office/officeart/2005/8/layout/chevron1"/>
    <dgm:cxn modelId="{8C637C9F-C5C4-43CD-945F-1C340B25DB1C}" type="presParOf" srcId="{A47B00C0-0FCE-4497-B17A-53E3FAB989C3}" destId="{35CAA220-C17D-431F-9C2C-D612639A58C2}" srcOrd="6" destOrd="0" presId="urn:microsoft.com/office/officeart/2005/8/layout/chevron1"/>
    <dgm:cxn modelId="{CA14D708-F3E3-4B5B-94CF-53A05426A799}" type="presParOf" srcId="{A47B00C0-0FCE-4497-B17A-53E3FAB989C3}" destId="{E7808774-E77F-4F76-B69E-433B588539EC}" srcOrd="7" destOrd="0" presId="urn:microsoft.com/office/officeart/2005/8/layout/chevron1"/>
    <dgm:cxn modelId="{FF2E3254-288D-43F4-8218-E46461602C2F}" type="presParOf" srcId="{A47B00C0-0FCE-4497-B17A-53E3FAB989C3}" destId="{D56A5074-E2F2-4C14-BA2D-7415B96C7217}" srcOrd="8" destOrd="0" presId="urn:microsoft.com/office/officeart/2005/8/layout/chevron1"/>
    <dgm:cxn modelId="{875D519F-A5C0-4A3B-B318-C6259D80F4E3}" type="presParOf" srcId="{A47B00C0-0FCE-4497-B17A-53E3FAB989C3}" destId="{1FFAE62F-ECCB-4CBE-B9F7-DF44B7F2849B}" srcOrd="9" destOrd="0" presId="urn:microsoft.com/office/officeart/2005/8/layout/chevron1"/>
    <dgm:cxn modelId="{D6DE3E38-FC13-4822-8CA0-9C6D88834FC2}" type="presParOf" srcId="{A47B00C0-0FCE-4497-B17A-53E3FAB989C3}" destId="{92783F44-561C-4F6A-8699-9EE1D157DE05}" srcOrd="10" destOrd="0" presId="urn:microsoft.com/office/officeart/2005/8/layout/chevron1"/>
    <dgm:cxn modelId="{0ECF7FF7-314A-4652-B088-92791DBAB594}" type="presParOf" srcId="{A47B00C0-0FCE-4497-B17A-53E3FAB989C3}" destId="{E79E83A9-6AA8-45B8-8E67-E376D15E53E4}" srcOrd="11" destOrd="0" presId="urn:microsoft.com/office/officeart/2005/8/layout/chevron1"/>
    <dgm:cxn modelId="{C6B9EEE6-8087-4154-858D-9624DF67F4CC}" type="presParOf" srcId="{A47B00C0-0FCE-4497-B17A-53E3FAB989C3}" destId="{C3CAC2B0-E42F-477A-89CE-3ECF54A2639C}" srcOrd="12"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6F4949F-A812-47A0-B230-C4ACF2424BDA}" type="doc">
      <dgm:prSet loTypeId="urn:microsoft.com/office/officeart/2005/8/layout/chevron1" loCatId="process" qsTypeId="urn:microsoft.com/office/officeart/2005/8/quickstyle/simple1" qsCatId="simple" csTypeId="urn:microsoft.com/office/officeart/2005/8/colors/accent1_2" csCatId="accent1" phldr="1"/>
      <dgm:spPr/>
    </dgm:pt>
    <dgm:pt modelId="{0E4C2696-A90D-4397-AD43-87984D53897B}">
      <dgm:prSet phldrT="[Text]"/>
      <dgm:spPr>
        <a:solidFill>
          <a:srgbClr val="FF0000"/>
        </a:solidFill>
        <a:ln>
          <a:solidFill>
            <a:srgbClr val="FF0000"/>
          </a:solidFill>
        </a:ln>
      </dgm:spPr>
      <dgm:t>
        <a:bodyPr/>
        <a:lstStyle/>
        <a:p>
          <a:r>
            <a:rPr lang="en-US" dirty="0" smtClean="0"/>
            <a:t>Step 1</a:t>
          </a:r>
          <a:endParaRPr lang="en-US" dirty="0"/>
        </a:p>
      </dgm:t>
    </dgm:pt>
    <dgm:pt modelId="{A8D018CE-FA0E-4A83-B9A0-686C61651C67}" type="parTrans" cxnId="{5B3CBF8F-1FC8-4A34-8485-AAC27C98B5A7}">
      <dgm:prSet/>
      <dgm:spPr/>
      <dgm:t>
        <a:bodyPr/>
        <a:lstStyle/>
        <a:p>
          <a:endParaRPr lang="en-US"/>
        </a:p>
      </dgm:t>
    </dgm:pt>
    <dgm:pt modelId="{1C5255A7-87EF-408F-8CEF-713B2FAC887B}" type="sibTrans" cxnId="{5B3CBF8F-1FC8-4A34-8485-AAC27C98B5A7}">
      <dgm:prSet/>
      <dgm:spPr/>
      <dgm:t>
        <a:bodyPr/>
        <a:lstStyle/>
        <a:p>
          <a:endParaRPr lang="en-US"/>
        </a:p>
      </dgm:t>
    </dgm:pt>
    <dgm:pt modelId="{833D399E-284E-4CE5-BC9E-099333670174}">
      <dgm:prSet phldrT="[Text]"/>
      <dgm:spPr>
        <a:solidFill>
          <a:srgbClr val="FF0000"/>
        </a:solidFill>
        <a:ln>
          <a:solidFill>
            <a:srgbClr val="FF0000"/>
          </a:solidFill>
        </a:ln>
      </dgm:spPr>
      <dgm:t>
        <a:bodyPr/>
        <a:lstStyle/>
        <a:p>
          <a:r>
            <a:rPr lang="en-US" dirty="0" smtClean="0"/>
            <a:t>Step 2</a:t>
          </a:r>
          <a:endParaRPr lang="en-US" dirty="0"/>
        </a:p>
      </dgm:t>
    </dgm:pt>
    <dgm:pt modelId="{408331C0-057E-46BD-89C9-36BE6523154E}" type="parTrans" cxnId="{1FCD6C49-3996-4620-9906-A06B5FB3748C}">
      <dgm:prSet/>
      <dgm:spPr/>
      <dgm:t>
        <a:bodyPr/>
        <a:lstStyle/>
        <a:p>
          <a:endParaRPr lang="en-US"/>
        </a:p>
      </dgm:t>
    </dgm:pt>
    <dgm:pt modelId="{0A8F2A44-E090-43C1-9EC7-57FF522122F9}" type="sibTrans" cxnId="{1FCD6C49-3996-4620-9906-A06B5FB3748C}">
      <dgm:prSet/>
      <dgm:spPr/>
      <dgm:t>
        <a:bodyPr/>
        <a:lstStyle/>
        <a:p>
          <a:endParaRPr lang="en-US"/>
        </a:p>
      </dgm:t>
    </dgm:pt>
    <dgm:pt modelId="{65C41366-062F-46A4-B940-4B8C79901B37}">
      <dgm:prSet phldrT="[Text]"/>
      <dgm:spPr/>
      <dgm:t>
        <a:bodyPr/>
        <a:lstStyle/>
        <a:p>
          <a:r>
            <a:rPr lang="en-US" dirty="0" smtClean="0"/>
            <a:t>Step 3</a:t>
          </a:r>
          <a:endParaRPr lang="en-US" dirty="0"/>
        </a:p>
      </dgm:t>
    </dgm:pt>
    <dgm:pt modelId="{D93FE92D-5442-4530-92DB-4FBD81833D53}" type="parTrans" cxnId="{EE6DBB53-6E45-48F1-8C42-3BBB3C89F18B}">
      <dgm:prSet/>
      <dgm:spPr/>
      <dgm:t>
        <a:bodyPr/>
        <a:lstStyle/>
        <a:p>
          <a:endParaRPr lang="en-US"/>
        </a:p>
      </dgm:t>
    </dgm:pt>
    <dgm:pt modelId="{0F81DF81-9C66-415D-BAA2-D4AEECE5DD97}" type="sibTrans" cxnId="{EE6DBB53-6E45-48F1-8C42-3BBB3C89F18B}">
      <dgm:prSet/>
      <dgm:spPr/>
      <dgm:t>
        <a:bodyPr/>
        <a:lstStyle/>
        <a:p>
          <a:endParaRPr lang="en-US"/>
        </a:p>
      </dgm:t>
    </dgm:pt>
    <dgm:pt modelId="{34A07BBD-FA31-42B5-9C43-7CDF5C9CA6D5}">
      <dgm:prSet/>
      <dgm:spPr/>
      <dgm:t>
        <a:bodyPr/>
        <a:lstStyle/>
        <a:p>
          <a:r>
            <a:rPr lang="en-US" dirty="0" smtClean="0"/>
            <a:t>Step 4</a:t>
          </a:r>
          <a:endParaRPr lang="en-US" dirty="0"/>
        </a:p>
      </dgm:t>
    </dgm:pt>
    <dgm:pt modelId="{0A5CE59E-3758-4CB0-9217-07E32473C46C}" type="parTrans" cxnId="{961C51EB-639B-4D49-9939-AD3E039D82E4}">
      <dgm:prSet/>
      <dgm:spPr/>
      <dgm:t>
        <a:bodyPr/>
        <a:lstStyle/>
        <a:p>
          <a:endParaRPr lang="en-US"/>
        </a:p>
      </dgm:t>
    </dgm:pt>
    <dgm:pt modelId="{AED302DA-EEDE-41BF-9022-910F0EE3B7A9}" type="sibTrans" cxnId="{961C51EB-639B-4D49-9939-AD3E039D82E4}">
      <dgm:prSet/>
      <dgm:spPr/>
      <dgm:t>
        <a:bodyPr/>
        <a:lstStyle/>
        <a:p>
          <a:endParaRPr lang="en-US"/>
        </a:p>
      </dgm:t>
    </dgm:pt>
    <dgm:pt modelId="{5DF37904-6576-4363-9001-2299F8C541E7}">
      <dgm:prSet/>
      <dgm:spPr/>
      <dgm:t>
        <a:bodyPr/>
        <a:lstStyle/>
        <a:p>
          <a:r>
            <a:rPr lang="en-US" dirty="0" smtClean="0"/>
            <a:t>Step 5</a:t>
          </a:r>
          <a:endParaRPr lang="en-US" dirty="0"/>
        </a:p>
      </dgm:t>
    </dgm:pt>
    <dgm:pt modelId="{25D3A0FE-3563-4D42-8A5C-390136F843B2}" type="parTrans" cxnId="{BCBBA946-6731-4E0C-8B66-140116D99A55}">
      <dgm:prSet/>
      <dgm:spPr/>
      <dgm:t>
        <a:bodyPr/>
        <a:lstStyle/>
        <a:p>
          <a:endParaRPr lang="en-US"/>
        </a:p>
      </dgm:t>
    </dgm:pt>
    <dgm:pt modelId="{3CB14BBB-1319-4554-91C1-3773ED4E07BA}" type="sibTrans" cxnId="{BCBBA946-6731-4E0C-8B66-140116D99A55}">
      <dgm:prSet/>
      <dgm:spPr/>
      <dgm:t>
        <a:bodyPr/>
        <a:lstStyle/>
        <a:p>
          <a:endParaRPr lang="en-US"/>
        </a:p>
      </dgm:t>
    </dgm:pt>
    <dgm:pt modelId="{DC34299B-55ED-45E3-AA3E-9E8C1C9A5F4F}">
      <dgm:prSet/>
      <dgm:spPr/>
      <dgm:t>
        <a:bodyPr/>
        <a:lstStyle/>
        <a:p>
          <a:r>
            <a:rPr lang="en-US" dirty="0" smtClean="0"/>
            <a:t>Step 6</a:t>
          </a:r>
          <a:endParaRPr lang="en-US" dirty="0"/>
        </a:p>
      </dgm:t>
    </dgm:pt>
    <dgm:pt modelId="{AB690459-86AD-4ACA-B5C5-3A3ECFEB32DF}" type="parTrans" cxnId="{F0BEC875-2475-427C-9DE7-695ACABB5003}">
      <dgm:prSet/>
      <dgm:spPr/>
      <dgm:t>
        <a:bodyPr/>
        <a:lstStyle/>
        <a:p>
          <a:endParaRPr lang="en-US"/>
        </a:p>
      </dgm:t>
    </dgm:pt>
    <dgm:pt modelId="{FAD1358F-E03F-4DDD-83FA-9BD834ED8B8A}" type="sibTrans" cxnId="{F0BEC875-2475-427C-9DE7-695ACABB5003}">
      <dgm:prSet/>
      <dgm:spPr/>
      <dgm:t>
        <a:bodyPr/>
        <a:lstStyle/>
        <a:p>
          <a:endParaRPr lang="en-US"/>
        </a:p>
      </dgm:t>
    </dgm:pt>
    <dgm:pt modelId="{20C4D105-03EB-47C2-BA45-69AE4A8B3D9B}">
      <dgm:prSet/>
      <dgm:spPr/>
      <dgm:t>
        <a:bodyPr/>
        <a:lstStyle/>
        <a:p>
          <a:r>
            <a:rPr lang="en-US" dirty="0" smtClean="0"/>
            <a:t>Step 7</a:t>
          </a:r>
          <a:endParaRPr lang="en-US" dirty="0"/>
        </a:p>
      </dgm:t>
    </dgm:pt>
    <dgm:pt modelId="{C3E1C0BB-99CC-42CA-B9A4-1635A0969C27}" type="parTrans" cxnId="{F498B105-B26F-4CFF-8B26-79F14D5D9D6A}">
      <dgm:prSet/>
      <dgm:spPr/>
      <dgm:t>
        <a:bodyPr/>
        <a:lstStyle/>
        <a:p>
          <a:endParaRPr lang="en-US"/>
        </a:p>
      </dgm:t>
    </dgm:pt>
    <dgm:pt modelId="{5F77FEA0-9CD1-41AD-B546-B92C54C2714E}" type="sibTrans" cxnId="{F498B105-B26F-4CFF-8B26-79F14D5D9D6A}">
      <dgm:prSet/>
      <dgm:spPr/>
      <dgm:t>
        <a:bodyPr/>
        <a:lstStyle/>
        <a:p>
          <a:endParaRPr lang="en-US"/>
        </a:p>
      </dgm:t>
    </dgm:pt>
    <dgm:pt modelId="{A47B00C0-0FCE-4497-B17A-53E3FAB989C3}" type="pres">
      <dgm:prSet presAssocID="{66F4949F-A812-47A0-B230-C4ACF2424BDA}" presName="Name0" presStyleCnt="0">
        <dgm:presLayoutVars>
          <dgm:dir/>
          <dgm:animLvl val="lvl"/>
          <dgm:resizeHandles val="exact"/>
        </dgm:presLayoutVars>
      </dgm:prSet>
      <dgm:spPr/>
    </dgm:pt>
    <dgm:pt modelId="{A283E721-B6A6-43A5-8D51-7FFEB6204BAC}" type="pres">
      <dgm:prSet presAssocID="{0E4C2696-A90D-4397-AD43-87984D53897B}" presName="parTxOnly" presStyleLbl="node1" presStyleIdx="0" presStyleCnt="7">
        <dgm:presLayoutVars>
          <dgm:chMax val="0"/>
          <dgm:chPref val="0"/>
          <dgm:bulletEnabled val="1"/>
        </dgm:presLayoutVars>
      </dgm:prSet>
      <dgm:spPr/>
      <dgm:t>
        <a:bodyPr/>
        <a:lstStyle/>
        <a:p>
          <a:endParaRPr lang="en-US"/>
        </a:p>
      </dgm:t>
    </dgm:pt>
    <dgm:pt modelId="{F2CF5C97-D7F7-495E-9167-CAD7A010B4D8}" type="pres">
      <dgm:prSet presAssocID="{1C5255A7-87EF-408F-8CEF-713B2FAC887B}" presName="parTxOnlySpace" presStyleCnt="0"/>
      <dgm:spPr/>
    </dgm:pt>
    <dgm:pt modelId="{1A9FCE66-37D8-4BCB-812E-9AE95C957A9A}" type="pres">
      <dgm:prSet presAssocID="{833D399E-284E-4CE5-BC9E-099333670174}" presName="parTxOnly" presStyleLbl="node1" presStyleIdx="1" presStyleCnt="7">
        <dgm:presLayoutVars>
          <dgm:chMax val="0"/>
          <dgm:chPref val="0"/>
          <dgm:bulletEnabled val="1"/>
        </dgm:presLayoutVars>
      </dgm:prSet>
      <dgm:spPr/>
      <dgm:t>
        <a:bodyPr/>
        <a:lstStyle/>
        <a:p>
          <a:endParaRPr lang="en-US"/>
        </a:p>
      </dgm:t>
    </dgm:pt>
    <dgm:pt modelId="{574A07D0-C2E6-4A28-8CE3-2F9B9959DC79}" type="pres">
      <dgm:prSet presAssocID="{0A8F2A44-E090-43C1-9EC7-57FF522122F9}" presName="parTxOnlySpace" presStyleCnt="0"/>
      <dgm:spPr/>
    </dgm:pt>
    <dgm:pt modelId="{DEA6282E-2571-4E73-83EC-5EF4ED555842}" type="pres">
      <dgm:prSet presAssocID="{65C41366-062F-46A4-B940-4B8C79901B37}" presName="parTxOnly" presStyleLbl="node1" presStyleIdx="2" presStyleCnt="7">
        <dgm:presLayoutVars>
          <dgm:chMax val="0"/>
          <dgm:chPref val="0"/>
          <dgm:bulletEnabled val="1"/>
        </dgm:presLayoutVars>
      </dgm:prSet>
      <dgm:spPr/>
      <dgm:t>
        <a:bodyPr/>
        <a:lstStyle/>
        <a:p>
          <a:endParaRPr lang="en-US"/>
        </a:p>
      </dgm:t>
    </dgm:pt>
    <dgm:pt modelId="{DACD1355-21D5-484E-BD52-AC44F5CBD4DE}" type="pres">
      <dgm:prSet presAssocID="{0F81DF81-9C66-415D-BAA2-D4AEECE5DD97}" presName="parTxOnlySpace" presStyleCnt="0"/>
      <dgm:spPr/>
    </dgm:pt>
    <dgm:pt modelId="{35CAA220-C17D-431F-9C2C-D612639A58C2}" type="pres">
      <dgm:prSet presAssocID="{34A07BBD-FA31-42B5-9C43-7CDF5C9CA6D5}" presName="parTxOnly" presStyleLbl="node1" presStyleIdx="3" presStyleCnt="7">
        <dgm:presLayoutVars>
          <dgm:chMax val="0"/>
          <dgm:chPref val="0"/>
          <dgm:bulletEnabled val="1"/>
        </dgm:presLayoutVars>
      </dgm:prSet>
      <dgm:spPr/>
      <dgm:t>
        <a:bodyPr/>
        <a:lstStyle/>
        <a:p>
          <a:endParaRPr lang="en-US"/>
        </a:p>
      </dgm:t>
    </dgm:pt>
    <dgm:pt modelId="{E7808774-E77F-4F76-B69E-433B588539EC}" type="pres">
      <dgm:prSet presAssocID="{AED302DA-EEDE-41BF-9022-910F0EE3B7A9}" presName="parTxOnlySpace" presStyleCnt="0"/>
      <dgm:spPr/>
    </dgm:pt>
    <dgm:pt modelId="{D56A5074-E2F2-4C14-BA2D-7415B96C7217}" type="pres">
      <dgm:prSet presAssocID="{5DF37904-6576-4363-9001-2299F8C541E7}" presName="parTxOnly" presStyleLbl="node1" presStyleIdx="4" presStyleCnt="7">
        <dgm:presLayoutVars>
          <dgm:chMax val="0"/>
          <dgm:chPref val="0"/>
          <dgm:bulletEnabled val="1"/>
        </dgm:presLayoutVars>
      </dgm:prSet>
      <dgm:spPr/>
      <dgm:t>
        <a:bodyPr/>
        <a:lstStyle/>
        <a:p>
          <a:endParaRPr lang="en-US"/>
        </a:p>
      </dgm:t>
    </dgm:pt>
    <dgm:pt modelId="{1FFAE62F-ECCB-4CBE-B9F7-DF44B7F2849B}" type="pres">
      <dgm:prSet presAssocID="{3CB14BBB-1319-4554-91C1-3773ED4E07BA}" presName="parTxOnlySpace" presStyleCnt="0"/>
      <dgm:spPr/>
    </dgm:pt>
    <dgm:pt modelId="{92783F44-561C-4F6A-8699-9EE1D157DE05}" type="pres">
      <dgm:prSet presAssocID="{DC34299B-55ED-45E3-AA3E-9E8C1C9A5F4F}" presName="parTxOnly" presStyleLbl="node1" presStyleIdx="5" presStyleCnt="7">
        <dgm:presLayoutVars>
          <dgm:chMax val="0"/>
          <dgm:chPref val="0"/>
          <dgm:bulletEnabled val="1"/>
        </dgm:presLayoutVars>
      </dgm:prSet>
      <dgm:spPr/>
      <dgm:t>
        <a:bodyPr/>
        <a:lstStyle/>
        <a:p>
          <a:endParaRPr lang="en-US"/>
        </a:p>
      </dgm:t>
    </dgm:pt>
    <dgm:pt modelId="{E79E83A9-6AA8-45B8-8E67-E376D15E53E4}" type="pres">
      <dgm:prSet presAssocID="{FAD1358F-E03F-4DDD-83FA-9BD834ED8B8A}" presName="parTxOnlySpace" presStyleCnt="0"/>
      <dgm:spPr/>
    </dgm:pt>
    <dgm:pt modelId="{C3CAC2B0-E42F-477A-89CE-3ECF54A2639C}" type="pres">
      <dgm:prSet presAssocID="{20C4D105-03EB-47C2-BA45-69AE4A8B3D9B}" presName="parTxOnly" presStyleLbl="node1" presStyleIdx="6" presStyleCnt="7">
        <dgm:presLayoutVars>
          <dgm:chMax val="0"/>
          <dgm:chPref val="0"/>
          <dgm:bulletEnabled val="1"/>
        </dgm:presLayoutVars>
      </dgm:prSet>
      <dgm:spPr/>
      <dgm:t>
        <a:bodyPr/>
        <a:lstStyle/>
        <a:p>
          <a:endParaRPr lang="en-US"/>
        </a:p>
      </dgm:t>
    </dgm:pt>
  </dgm:ptLst>
  <dgm:cxnLst>
    <dgm:cxn modelId="{5B3CBF8F-1FC8-4A34-8485-AAC27C98B5A7}" srcId="{66F4949F-A812-47A0-B230-C4ACF2424BDA}" destId="{0E4C2696-A90D-4397-AD43-87984D53897B}" srcOrd="0" destOrd="0" parTransId="{A8D018CE-FA0E-4A83-B9A0-686C61651C67}" sibTransId="{1C5255A7-87EF-408F-8CEF-713B2FAC887B}"/>
    <dgm:cxn modelId="{EE6DBB53-6E45-48F1-8C42-3BBB3C89F18B}" srcId="{66F4949F-A812-47A0-B230-C4ACF2424BDA}" destId="{65C41366-062F-46A4-B940-4B8C79901B37}" srcOrd="2" destOrd="0" parTransId="{D93FE92D-5442-4530-92DB-4FBD81833D53}" sibTransId="{0F81DF81-9C66-415D-BAA2-D4AEECE5DD97}"/>
    <dgm:cxn modelId="{B24A48F5-5F13-4F28-A5DC-8C62B97EB421}" type="presOf" srcId="{66F4949F-A812-47A0-B230-C4ACF2424BDA}" destId="{A47B00C0-0FCE-4497-B17A-53E3FAB989C3}" srcOrd="0" destOrd="0" presId="urn:microsoft.com/office/officeart/2005/8/layout/chevron1"/>
    <dgm:cxn modelId="{3649813C-6269-42D3-8C9D-9383BAB6266A}" type="presOf" srcId="{34A07BBD-FA31-42B5-9C43-7CDF5C9CA6D5}" destId="{35CAA220-C17D-431F-9C2C-D612639A58C2}" srcOrd="0" destOrd="0" presId="urn:microsoft.com/office/officeart/2005/8/layout/chevron1"/>
    <dgm:cxn modelId="{54C321DF-73FF-4DCC-9334-8FF3EA66B6BF}" type="presOf" srcId="{65C41366-062F-46A4-B940-4B8C79901B37}" destId="{DEA6282E-2571-4E73-83EC-5EF4ED555842}" srcOrd="0" destOrd="0" presId="urn:microsoft.com/office/officeart/2005/8/layout/chevron1"/>
    <dgm:cxn modelId="{BCBBA946-6731-4E0C-8B66-140116D99A55}" srcId="{66F4949F-A812-47A0-B230-C4ACF2424BDA}" destId="{5DF37904-6576-4363-9001-2299F8C541E7}" srcOrd="4" destOrd="0" parTransId="{25D3A0FE-3563-4D42-8A5C-390136F843B2}" sibTransId="{3CB14BBB-1319-4554-91C1-3773ED4E07BA}"/>
    <dgm:cxn modelId="{DE6F94B1-E065-4160-9D80-8E772381FC56}" type="presOf" srcId="{833D399E-284E-4CE5-BC9E-099333670174}" destId="{1A9FCE66-37D8-4BCB-812E-9AE95C957A9A}" srcOrd="0" destOrd="0" presId="urn:microsoft.com/office/officeart/2005/8/layout/chevron1"/>
    <dgm:cxn modelId="{961C51EB-639B-4D49-9939-AD3E039D82E4}" srcId="{66F4949F-A812-47A0-B230-C4ACF2424BDA}" destId="{34A07BBD-FA31-42B5-9C43-7CDF5C9CA6D5}" srcOrd="3" destOrd="0" parTransId="{0A5CE59E-3758-4CB0-9217-07E32473C46C}" sibTransId="{AED302DA-EEDE-41BF-9022-910F0EE3B7A9}"/>
    <dgm:cxn modelId="{708592C9-99D4-4DE7-8BA1-9651167331AA}" type="presOf" srcId="{0E4C2696-A90D-4397-AD43-87984D53897B}" destId="{A283E721-B6A6-43A5-8D51-7FFEB6204BAC}" srcOrd="0" destOrd="0" presId="urn:microsoft.com/office/officeart/2005/8/layout/chevron1"/>
    <dgm:cxn modelId="{F0BEC875-2475-427C-9DE7-695ACABB5003}" srcId="{66F4949F-A812-47A0-B230-C4ACF2424BDA}" destId="{DC34299B-55ED-45E3-AA3E-9E8C1C9A5F4F}" srcOrd="5" destOrd="0" parTransId="{AB690459-86AD-4ACA-B5C5-3A3ECFEB32DF}" sibTransId="{FAD1358F-E03F-4DDD-83FA-9BD834ED8B8A}"/>
    <dgm:cxn modelId="{7D42A940-C609-4F01-BAB4-4F1C9D6BDDC9}" type="presOf" srcId="{DC34299B-55ED-45E3-AA3E-9E8C1C9A5F4F}" destId="{92783F44-561C-4F6A-8699-9EE1D157DE05}" srcOrd="0" destOrd="0" presId="urn:microsoft.com/office/officeart/2005/8/layout/chevron1"/>
    <dgm:cxn modelId="{F498B105-B26F-4CFF-8B26-79F14D5D9D6A}" srcId="{66F4949F-A812-47A0-B230-C4ACF2424BDA}" destId="{20C4D105-03EB-47C2-BA45-69AE4A8B3D9B}" srcOrd="6" destOrd="0" parTransId="{C3E1C0BB-99CC-42CA-B9A4-1635A0969C27}" sibTransId="{5F77FEA0-9CD1-41AD-B546-B92C54C2714E}"/>
    <dgm:cxn modelId="{6602AD44-4D95-4C77-8CB5-2556DA5A796E}" type="presOf" srcId="{20C4D105-03EB-47C2-BA45-69AE4A8B3D9B}" destId="{C3CAC2B0-E42F-477A-89CE-3ECF54A2639C}" srcOrd="0" destOrd="0" presId="urn:microsoft.com/office/officeart/2005/8/layout/chevron1"/>
    <dgm:cxn modelId="{D90B56E1-A4E0-4729-974A-F010240A7056}" type="presOf" srcId="{5DF37904-6576-4363-9001-2299F8C541E7}" destId="{D56A5074-E2F2-4C14-BA2D-7415B96C7217}" srcOrd="0" destOrd="0" presId="urn:microsoft.com/office/officeart/2005/8/layout/chevron1"/>
    <dgm:cxn modelId="{1FCD6C49-3996-4620-9906-A06B5FB3748C}" srcId="{66F4949F-A812-47A0-B230-C4ACF2424BDA}" destId="{833D399E-284E-4CE5-BC9E-099333670174}" srcOrd="1" destOrd="0" parTransId="{408331C0-057E-46BD-89C9-36BE6523154E}" sibTransId="{0A8F2A44-E090-43C1-9EC7-57FF522122F9}"/>
    <dgm:cxn modelId="{2661DC38-B6C9-4774-97B9-95189A1A879F}" type="presParOf" srcId="{A47B00C0-0FCE-4497-B17A-53E3FAB989C3}" destId="{A283E721-B6A6-43A5-8D51-7FFEB6204BAC}" srcOrd="0" destOrd="0" presId="urn:microsoft.com/office/officeart/2005/8/layout/chevron1"/>
    <dgm:cxn modelId="{3401FD0D-CF3F-456E-95B2-AAD45422E747}" type="presParOf" srcId="{A47B00C0-0FCE-4497-B17A-53E3FAB989C3}" destId="{F2CF5C97-D7F7-495E-9167-CAD7A010B4D8}" srcOrd="1" destOrd="0" presId="urn:microsoft.com/office/officeart/2005/8/layout/chevron1"/>
    <dgm:cxn modelId="{00223D7D-0B0C-40C3-AFC5-191C51DD3262}" type="presParOf" srcId="{A47B00C0-0FCE-4497-B17A-53E3FAB989C3}" destId="{1A9FCE66-37D8-4BCB-812E-9AE95C957A9A}" srcOrd="2" destOrd="0" presId="urn:microsoft.com/office/officeart/2005/8/layout/chevron1"/>
    <dgm:cxn modelId="{BF1024C8-2FE6-4338-864B-A037ADC1891B}" type="presParOf" srcId="{A47B00C0-0FCE-4497-B17A-53E3FAB989C3}" destId="{574A07D0-C2E6-4A28-8CE3-2F9B9959DC79}" srcOrd="3" destOrd="0" presId="urn:microsoft.com/office/officeart/2005/8/layout/chevron1"/>
    <dgm:cxn modelId="{BA9AA816-F4DA-4FD7-8A6F-8F9A1AAA3B86}" type="presParOf" srcId="{A47B00C0-0FCE-4497-B17A-53E3FAB989C3}" destId="{DEA6282E-2571-4E73-83EC-5EF4ED555842}" srcOrd="4" destOrd="0" presId="urn:microsoft.com/office/officeart/2005/8/layout/chevron1"/>
    <dgm:cxn modelId="{F5D336FA-4AE2-411B-9002-5C48C522BEC8}" type="presParOf" srcId="{A47B00C0-0FCE-4497-B17A-53E3FAB989C3}" destId="{DACD1355-21D5-484E-BD52-AC44F5CBD4DE}" srcOrd="5" destOrd="0" presId="urn:microsoft.com/office/officeart/2005/8/layout/chevron1"/>
    <dgm:cxn modelId="{1A731C06-F966-412C-A1D8-CFFE6BF31843}" type="presParOf" srcId="{A47B00C0-0FCE-4497-B17A-53E3FAB989C3}" destId="{35CAA220-C17D-431F-9C2C-D612639A58C2}" srcOrd="6" destOrd="0" presId="urn:microsoft.com/office/officeart/2005/8/layout/chevron1"/>
    <dgm:cxn modelId="{6D1C1B92-F3B3-45FB-8B4B-DAAAD8346587}" type="presParOf" srcId="{A47B00C0-0FCE-4497-B17A-53E3FAB989C3}" destId="{E7808774-E77F-4F76-B69E-433B588539EC}" srcOrd="7" destOrd="0" presId="urn:microsoft.com/office/officeart/2005/8/layout/chevron1"/>
    <dgm:cxn modelId="{C17049A6-095E-438A-AB07-781373689781}" type="presParOf" srcId="{A47B00C0-0FCE-4497-B17A-53E3FAB989C3}" destId="{D56A5074-E2F2-4C14-BA2D-7415B96C7217}" srcOrd="8" destOrd="0" presId="urn:microsoft.com/office/officeart/2005/8/layout/chevron1"/>
    <dgm:cxn modelId="{A4DE6CDB-E0FB-4EF6-A99C-BC34FAA82E48}" type="presParOf" srcId="{A47B00C0-0FCE-4497-B17A-53E3FAB989C3}" destId="{1FFAE62F-ECCB-4CBE-B9F7-DF44B7F2849B}" srcOrd="9" destOrd="0" presId="urn:microsoft.com/office/officeart/2005/8/layout/chevron1"/>
    <dgm:cxn modelId="{966B2034-BFF2-4FE3-A180-F3F89A29F2DE}" type="presParOf" srcId="{A47B00C0-0FCE-4497-B17A-53E3FAB989C3}" destId="{92783F44-561C-4F6A-8699-9EE1D157DE05}" srcOrd="10" destOrd="0" presId="urn:microsoft.com/office/officeart/2005/8/layout/chevron1"/>
    <dgm:cxn modelId="{6A45CC8C-11B8-4ADA-A7DC-292DA0C36259}" type="presParOf" srcId="{A47B00C0-0FCE-4497-B17A-53E3FAB989C3}" destId="{E79E83A9-6AA8-45B8-8E67-E376D15E53E4}" srcOrd="11" destOrd="0" presId="urn:microsoft.com/office/officeart/2005/8/layout/chevron1"/>
    <dgm:cxn modelId="{0441B05A-DBFD-4FB0-B6DF-BF24F988B1E3}" type="presParOf" srcId="{A47B00C0-0FCE-4497-B17A-53E3FAB989C3}" destId="{C3CAC2B0-E42F-477A-89CE-3ECF54A2639C}" srcOrd="12"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0.xml><?xml version="1.0" encoding="utf-8"?>
<dgm:dataModel xmlns:dgm="http://schemas.openxmlformats.org/drawingml/2006/diagram" xmlns:a="http://schemas.openxmlformats.org/drawingml/2006/main">
  <dgm:ptLst>
    <dgm:pt modelId="{66F4949F-A812-47A0-B230-C4ACF2424BDA}" type="doc">
      <dgm:prSet loTypeId="urn:microsoft.com/office/officeart/2005/8/layout/chevron1" loCatId="process" qsTypeId="urn:microsoft.com/office/officeart/2005/8/quickstyle/simple1" qsCatId="simple" csTypeId="urn:microsoft.com/office/officeart/2005/8/colors/accent1_2" csCatId="accent1" phldr="1"/>
      <dgm:spPr/>
    </dgm:pt>
    <dgm:pt modelId="{0E4C2696-A90D-4397-AD43-87984D53897B}">
      <dgm:prSet phldrT="[Text]"/>
      <dgm:spPr>
        <a:solidFill>
          <a:srgbClr val="FF0000"/>
        </a:solidFill>
        <a:ln>
          <a:solidFill>
            <a:srgbClr val="FF0000"/>
          </a:solidFill>
        </a:ln>
      </dgm:spPr>
      <dgm:t>
        <a:bodyPr/>
        <a:lstStyle/>
        <a:p>
          <a:r>
            <a:rPr lang="en-US" dirty="0" smtClean="0"/>
            <a:t>Step 1</a:t>
          </a:r>
          <a:endParaRPr lang="en-US" dirty="0"/>
        </a:p>
      </dgm:t>
    </dgm:pt>
    <dgm:pt modelId="{A8D018CE-FA0E-4A83-B9A0-686C61651C67}" type="parTrans" cxnId="{5B3CBF8F-1FC8-4A34-8485-AAC27C98B5A7}">
      <dgm:prSet/>
      <dgm:spPr/>
      <dgm:t>
        <a:bodyPr/>
        <a:lstStyle/>
        <a:p>
          <a:endParaRPr lang="en-US"/>
        </a:p>
      </dgm:t>
    </dgm:pt>
    <dgm:pt modelId="{1C5255A7-87EF-408F-8CEF-713B2FAC887B}" type="sibTrans" cxnId="{5B3CBF8F-1FC8-4A34-8485-AAC27C98B5A7}">
      <dgm:prSet/>
      <dgm:spPr/>
      <dgm:t>
        <a:bodyPr/>
        <a:lstStyle/>
        <a:p>
          <a:endParaRPr lang="en-US"/>
        </a:p>
      </dgm:t>
    </dgm:pt>
    <dgm:pt modelId="{833D399E-284E-4CE5-BC9E-099333670174}">
      <dgm:prSet phldrT="[Text]"/>
      <dgm:spPr>
        <a:solidFill>
          <a:srgbClr val="FF0000"/>
        </a:solidFill>
        <a:ln>
          <a:solidFill>
            <a:srgbClr val="FF0000"/>
          </a:solidFill>
        </a:ln>
      </dgm:spPr>
      <dgm:t>
        <a:bodyPr/>
        <a:lstStyle/>
        <a:p>
          <a:r>
            <a:rPr lang="en-US" dirty="0" smtClean="0"/>
            <a:t>Step 2</a:t>
          </a:r>
          <a:endParaRPr lang="en-US" dirty="0"/>
        </a:p>
      </dgm:t>
    </dgm:pt>
    <dgm:pt modelId="{408331C0-057E-46BD-89C9-36BE6523154E}" type="parTrans" cxnId="{1FCD6C49-3996-4620-9906-A06B5FB3748C}">
      <dgm:prSet/>
      <dgm:spPr/>
      <dgm:t>
        <a:bodyPr/>
        <a:lstStyle/>
        <a:p>
          <a:endParaRPr lang="en-US"/>
        </a:p>
      </dgm:t>
    </dgm:pt>
    <dgm:pt modelId="{0A8F2A44-E090-43C1-9EC7-57FF522122F9}" type="sibTrans" cxnId="{1FCD6C49-3996-4620-9906-A06B5FB3748C}">
      <dgm:prSet/>
      <dgm:spPr/>
      <dgm:t>
        <a:bodyPr/>
        <a:lstStyle/>
        <a:p>
          <a:endParaRPr lang="en-US"/>
        </a:p>
      </dgm:t>
    </dgm:pt>
    <dgm:pt modelId="{65C41366-062F-46A4-B940-4B8C79901B37}">
      <dgm:prSet phldrT="[Text]"/>
      <dgm:spPr>
        <a:solidFill>
          <a:srgbClr val="FF0000"/>
        </a:solidFill>
        <a:ln>
          <a:solidFill>
            <a:srgbClr val="FF0000"/>
          </a:solidFill>
        </a:ln>
      </dgm:spPr>
      <dgm:t>
        <a:bodyPr/>
        <a:lstStyle/>
        <a:p>
          <a:r>
            <a:rPr lang="en-US" dirty="0" smtClean="0"/>
            <a:t>Step 3</a:t>
          </a:r>
          <a:endParaRPr lang="en-US" dirty="0"/>
        </a:p>
      </dgm:t>
    </dgm:pt>
    <dgm:pt modelId="{D93FE92D-5442-4530-92DB-4FBD81833D53}" type="parTrans" cxnId="{EE6DBB53-6E45-48F1-8C42-3BBB3C89F18B}">
      <dgm:prSet/>
      <dgm:spPr/>
      <dgm:t>
        <a:bodyPr/>
        <a:lstStyle/>
        <a:p>
          <a:endParaRPr lang="en-US"/>
        </a:p>
      </dgm:t>
    </dgm:pt>
    <dgm:pt modelId="{0F81DF81-9C66-415D-BAA2-D4AEECE5DD97}" type="sibTrans" cxnId="{EE6DBB53-6E45-48F1-8C42-3BBB3C89F18B}">
      <dgm:prSet/>
      <dgm:spPr/>
      <dgm:t>
        <a:bodyPr/>
        <a:lstStyle/>
        <a:p>
          <a:endParaRPr lang="en-US"/>
        </a:p>
      </dgm:t>
    </dgm:pt>
    <dgm:pt modelId="{34A07BBD-FA31-42B5-9C43-7CDF5C9CA6D5}">
      <dgm:prSet/>
      <dgm:spPr>
        <a:solidFill>
          <a:srgbClr val="FF0000"/>
        </a:solidFill>
        <a:ln>
          <a:solidFill>
            <a:srgbClr val="FF0000"/>
          </a:solidFill>
        </a:ln>
      </dgm:spPr>
      <dgm:t>
        <a:bodyPr/>
        <a:lstStyle/>
        <a:p>
          <a:r>
            <a:rPr lang="en-US" dirty="0" smtClean="0"/>
            <a:t>Step 4</a:t>
          </a:r>
          <a:endParaRPr lang="en-US" dirty="0"/>
        </a:p>
      </dgm:t>
    </dgm:pt>
    <dgm:pt modelId="{0A5CE59E-3758-4CB0-9217-07E32473C46C}" type="parTrans" cxnId="{961C51EB-639B-4D49-9939-AD3E039D82E4}">
      <dgm:prSet/>
      <dgm:spPr/>
      <dgm:t>
        <a:bodyPr/>
        <a:lstStyle/>
        <a:p>
          <a:endParaRPr lang="en-US"/>
        </a:p>
      </dgm:t>
    </dgm:pt>
    <dgm:pt modelId="{AED302DA-EEDE-41BF-9022-910F0EE3B7A9}" type="sibTrans" cxnId="{961C51EB-639B-4D49-9939-AD3E039D82E4}">
      <dgm:prSet/>
      <dgm:spPr/>
      <dgm:t>
        <a:bodyPr/>
        <a:lstStyle/>
        <a:p>
          <a:endParaRPr lang="en-US"/>
        </a:p>
      </dgm:t>
    </dgm:pt>
    <dgm:pt modelId="{5DF37904-6576-4363-9001-2299F8C541E7}">
      <dgm:prSet/>
      <dgm:spPr>
        <a:solidFill>
          <a:srgbClr val="FF0000"/>
        </a:solidFill>
        <a:ln>
          <a:solidFill>
            <a:srgbClr val="FF0000"/>
          </a:solidFill>
        </a:ln>
      </dgm:spPr>
      <dgm:t>
        <a:bodyPr/>
        <a:lstStyle/>
        <a:p>
          <a:r>
            <a:rPr lang="en-US" dirty="0" smtClean="0"/>
            <a:t>Step 5</a:t>
          </a:r>
          <a:endParaRPr lang="en-US" dirty="0"/>
        </a:p>
      </dgm:t>
    </dgm:pt>
    <dgm:pt modelId="{25D3A0FE-3563-4D42-8A5C-390136F843B2}" type="parTrans" cxnId="{BCBBA946-6731-4E0C-8B66-140116D99A55}">
      <dgm:prSet/>
      <dgm:spPr/>
      <dgm:t>
        <a:bodyPr/>
        <a:lstStyle/>
        <a:p>
          <a:endParaRPr lang="en-US"/>
        </a:p>
      </dgm:t>
    </dgm:pt>
    <dgm:pt modelId="{3CB14BBB-1319-4554-91C1-3773ED4E07BA}" type="sibTrans" cxnId="{BCBBA946-6731-4E0C-8B66-140116D99A55}">
      <dgm:prSet/>
      <dgm:spPr/>
      <dgm:t>
        <a:bodyPr/>
        <a:lstStyle/>
        <a:p>
          <a:endParaRPr lang="en-US"/>
        </a:p>
      </dgm:t>
    </dgm:pt>
    <dgm:pt modelId="{DC34299B-55ED-45E3-AA3E-9E8C1C9A5F4F}">
      <dgm:prSet/>
      <dgm:spPr/>
      <dgm:t>
        <a:bodyPr/>
        <a:lstStyle/>
        <a:p>
          <a:r>
            <a:rPr lang="en-US" dirty="0" smtClean="0"/>
            <a:t>Step 6</a:t>
          </a:r>
          <a:endParaRPr lang="en-US" dirty="0"/>
        </a:p>
      </dgm:t>
    </dgm:pt>
    <dgm:pt modelId="{AB690459-86AD-4ACA-B5C5-3A3ECFEB32DF}" type="parTrans" cxnId="{F0BEC875-2475-427C-9DE7-695ACABB5003}">
      <dgm:prSet/>
      <dgm:spPr/>
      <dgm:t>
        <a:bodyPr/>
        <a:lstStyle/>
        <a:p>
          <a:endParaRPr lang="en-US"/>
        </a:p>
      </dgm:t>
    </dgm:pt>
    <dgm:pt modelId="{FAD1358F-E03F-4DDD-83FA-9BD834ED8B8A}" type="sibTrans" cxnId="{F0BEC875-2475-427C-9DE7-695ACABB5003}">
      <dgm:prSet/>
      <dgm:spPr/>
      <dgm:t>
        <a:bodyPr/>
        <a:lstStyle/>
        <a:p>
          <a:endParaRPr lang="en-US"/>
        </a:p>
      </dgm:t>
    </dgm:pt>
    <dgm:pt modelId="{20C4D105-03EB-47C2-BA45-69AE4A8B3D9B}">
      <dgm:prSet/>
      <dgm:spPr/>
      <dgm:t>
        <a:bodyPr/>
        <a:lstStyle/>
        <a:p>
          <a:r>
            <a:rPr lang="en-US" dirty="0" smtClean="0"/>
            <a:t>Step 7</a:t>
          </a:r>
          <a:endParaRPr lang="en-US" dirty="0"/>
        </a:p>
      </dgm:t>
    </dgm:pt>
    <dgm:pt modelId="{C3E1C0BB-99CC-42CA-B9A4-1635A0969C27}" type="parTrans" cxnId="{F498B105-B26F-4CFF-8B26-79F14D5D9D6A}">
      <dgm:prSet/>
      <dgm:spPr/>
      <dgm:t>
        <a:bodyPr/>
        <a:lstStyle/>
        <a:p>
          <a:endParaRPr lang="en-US"/>
        </a:p>
      </dgm:t>
    </dgm:pt>
    <dgm:pt modelId="{5F77FEA0-9CD1-41AD-B546-B92C54C2714E}" type="sibTrans" cxnId="{F498B105-B26F-4CFF-8B26-79F14D5D9D6A}">
      <dgm:prSet/>
      <dgm:spPr/>
      <dgm:t>
        <a:bodyPr/>
        <a:lstStyle/>
        <a:p>
          <a:endParaRPr lang="en-US"/>
        </a:p>
      </dgm:t>
    </dgm:pt>
    <dgm:pt modelId="{A47B00C0-0FCE-4497-B17A-53E3FAB989C3}" type="pres">
      <dgm:prSet presAssocID="{66F4949F-A812-47A0-B230-C4ACF2424BDA}" presName="Name0" presStyleCnt="0">
        <dgm:presLayoutVars>
          <dgm:dir/>
          <dgm:animLvl val="lvl"/>
          <dgm:resizeHandles val="exact"/>
        </dgm:presLayoutVars>
      </dgm:prSet>
      <dgm:spPr/>
    </dgm:pt>
    <dgm:pt modelId="{A283E721-B6A6-43A5-8D51-7FFEB6204BAC}" type="pres">
      <dgm:prSet presAssocID="{0E4C2696-A90D-4397-AD43-87984D53897B}" presName="parTxOnly" presStyleLbl="node1" presStyleIdx="0" presStyleCnt="7">
        <dgm:presLayoutVars>
          <dgm:chMax val="0"/>
          <dgm:chPref val="0"/>
          <dgm:bulletEnabled val="1"/>
        </dgm:presLayoutVars>
      </dgm:prSet>
      <dgm:spPr/>
      <dgm:t>
        <a:bodyPr/>
        <a:lstStyle/>
        <a:p>
          <a:endParaRPr lang="en-US"/>
        </a:p>
      </dgm:t>
    </dgm:pt>
    <dgm:pt modelId="{F2CF5C97-D7F7-495E-9167-CAD7A010B4D8}" type="pres">
      <dgm:prSet presAssocID="{1C5255A7-87EF-408F-8CEF-713B2FAC887B}" presName="parTxOnlySpace" presStyleCnt="0"/>
      <dgm:spPr/>
    </dgm:pt>
    <dgm:pt modelId="{1A9FCE66-37D8-4BCB-812E-9AE95C957A9A}" type="pres">
      <dgm:prSet presAssocID="{833D399E-284E-4CE5-BC9E-099333670174}" presName="parTxOnly" presStyleLbl="node1" presStyleIdx="1" presStyleCnt="7">
        <dgm:presLayoutVars>
          <dgm:chMax val="0"/>
          <dgm:chPref val="0"/>
          <dgm:bulletEnabled val="1"/>
        </dgm:presLayoutVars>
      </dgm:prSet>
      <dgm:spPr/>
      <dgm:t>
        <a:bodyPr/>
        <a:lstStyle/>
        <a:p>
          <a:endParaRPr lang="en-US"/>
        </a:p>
      </dgm:t>
    </dgm:pt>
    <dgm:pt modelId="{574A07D0-C2E6-4A28-8CE3-2F9B9959DC79}" type="pres">
      <dgm:prSet presAssocID="{0A8F2A44-E090-43C1-9EC7-57FF522122F9}" presName="parTxOnlySpace" presStyleCnt="0"/>
      <dgm:spPr/>
    </dgm:pt>
    <dgm:pt modelId="{DEA6282E-2571-4E73-83EC-5EF4ED555842}" type="pres">
      <dgm:prSet presAssocID="{65C41366-062F-46A4-B940-4B8C79901B37}" presName="parTxOnly" presStyleLbl="node1" presStyleIdx="2" presStyleCnt="7">
        <dgm:presLayoutVars>
          <dgm:chMax val="0"/>
          <dgm:chPref val="0"/>
          <dgm:bulletEnabled val="1"/>
        </dgm:presLayoutVars>
      </dgm:prSet>
      <dgm:spPr/>
      <dgm:t>
        <a:bodyPr/>
        <a:lstStyle/>
        <a:p>
          <a:endParaRPr lang="en-US"/>
        </a:p>
      </dgm:t>
    </dgm:pt>
    <dgm:pt modelId="{DACD1355-21D5-484E-BD52-AC44F5CBD4DE}" type="pres">
      <dgm:prSet presAssocID="{0F81DF81-9C66-415D-BAA2-D4AEECE5DD97}" presName="parTxOnlySpace" presStyleCnt="0"/>
      <dgm:spPr/>
    </dgm:pt>
    <dgm:pt modelId="{35CAA220-C17D-431F-9C2C-D612639A58C2}" type="pres">
      <dgm:prSet presAssocID="{34A07BBD-FA31-42B5-9C43-7CDF5C9CA6D5}" presName="parTxOnly" presStyleLbl="node1" presStyleIdx="3" presStyleCnt="7">
        <dgm:presLayoutVars>
          <dgm:chMax val="0"/>
          <dgm:chPref val="0"/>
          <dgm:bulletEnabled val="1"/>
        </dgm:presLayoutVars>
      </dgm:prSet>
      <dgm:spPr/>
      <dgm:t>
        <a:bodyPr/>
        <a:lstStyle/>
        <a:p>
          <a:endParaRPr lang="en-US"/>
        </a:p>
      </dgm:t>
    </dgm:pt>
    <dgm:pt modelId="{E7808774-E77F-4F76-B69E-433B588539EC}" type="pres">
      <dgm:prSet presAssocID="{AED302DA-EEDE-41BF-9022-910F0EE3B7A9}" presName="parTxOnlySpace" presStyleCnt="0"/>
      <dgm:spPr/>
    </dgm:pt>
    <dgm:pt modelId="{D56A5074-E2F2-4C14-BA2D-7415B96C7217}" type="pres">
      <dgm:prSet presAssocID="{5DF37904-6576-4363-9001-2299F8C541E7}" presName="parTxOnly" presStyleLbl="node1" presStyleIdx="4" presStyleCnt="7">
        <dgm:presLayoutVars>
          <dgm:chMax val="0"/>
          <dgm:chPref val="0"/>
          <dgm:bulletEnabled val="1"/>
        </dgm:presLayoutVars>
      </dgm:prSet>
      <dgm:spPr/>
      <dgm:t>
        <a:bodyPr/>
        <a:lstStyle/>
        <a:p>
          <a:endParaRPr lang="en-US"/>
        </a:p>
      </dgm:t>
    </dgm:pt>
    <dgm:pt modelId="{1FFAE62F-ECCB-4CBE-B9F7-DF44B7F2849B}" type="pres">
      <dgm:prSet presAssocID="{3CB14BBB-1319-4554-91C1-3773ED4E07BA}" presName="parTxOnlySpace" presStyleCnt="0"/>
      <dgm:spPr/>
    </dgm:pt>
    <dgm:pt modelId="{92783F44-561C-4F6A-8699-9EE1D157DE05}" type="pres">
      <dgm:prSet presAssocID="{DC34299B-55ED-45E3-AA3E-9E8C1C9A5F4F}" presName="parTxOnly" presStyleLbl="node1" presStyleIdx="5" presStyleCnt="7">
        <dgm:presLayoutVars>
          <dgm:chMax val="0"/>
          <dgm:chPref val="0"/>
          <dgm:bulletEnabled val="1"/>
        </dgm:presLayoutVars>
      </dgm:prSet>
      <dgm:spPr/>
      <dgm:t>
        <a:bodyPr/>
        <a:lstStyle/>
        <a:p>
          <a:endParaRPr lang="en-US"/>
        </a:p>
      </dgm:t>
    </dgm:pt>
    <dgm:pt modelId="{E79E83A9-6AA8-45B8-8E67-E376D15E53E4}" type="pres">
      <dgm:prSet presAssocID="{FAD1358F-E03F-4DDD-83FA-9BD834ED8B8A}" presName="parTxOnlySpace" presStyleCnt="0"/>
      <dgm:spPr/>
    </dgm:pt>
    <dgm:pt modelId="{C3CAC2B0-E42F-477A-89CE-3ECF54A2639C}" type="pres">
      <dgm:prSet presAssocID="{20C4D105-03EB-47C2-BA45-69AE4A8B3D9B}" presName="parTxOnly" presStyleLbl="node1" presStyleIdx="6" presStyleCnt="7">
        <dgm:presLayoutVars>
          <dgm:chMax val="0"/>
          <dgm:chPref val="0"/>
          <dgm:bulletEnabled val="1"/>
        </dgm:presLayoutVars>
      </dgm:prSet>
      <dgm:spPr/>
      <dgm:t>
        <a:bodyPr/>
        <a:lstStyle/>
        <a:p>
          <a:endParaRPr lang="en-US"/>
        </a:p>
      </dgm:t>
    </dgm:pt>
  </dgm:ptLst>
  <dgm:cxnLst>
    <dgm:cxn modelId="{FD420E1B-020C-45C1-8908-DBE2621C0608}" type="presOf" srcId="{DC34299B-55ED-45E3-AA3E-9E8C1C9A5F4F}" destId="{92783F44-561C-4F6A-8699-9EE1D157DE05}" srcOrd="0" destOrd="0" presId="urn:microsoft.com/office/officeart/2005/8/layout/chevron1"/>
    <dgm:cxn modelId="{5B3CBF8F-1FC8-4A34-8485-AAC27C98B5A7}" srcId="{66F4949F-A812-47A0-B230-C4ACF2424BDA}" destId="{0E4C2696-A90D-4397-AD43-87984D53897B}" srcOrd="0" destOrd="0" parTransId="{A8D018CE-FA0E-4A83-B9A0-686C61651C67}" sibTransId="{1C5255A7-87EF-408F-8CEF-713B2FAC887B}"/>
    <dgm:cxn modelId="{EE6DBB53-6E45-48F1-8C42-3BBB3C89F18B}" srcId="{66F4949F-A812-47A0-B230-C4ACF2424BDA}" destId="{65C41366-062F-46A4-B940-4B8C79901B37}" srcOrd="2" destOrd="0" parTransId="{D93FE92D-5442-4530-92DB-4FBD81833D53}" sibTransId="{0F81DF81-9C66-415D-BAA2-D4AEECE5DD97}"/>
    <dgm:cxn modelId="{BCBBA946-6731-4E0C-8B66-140116D99A55}" srcId="{66F4949F-A812-47A0-B230-C4ACF2424BDA}" destId="{5DF37904-6576-4363-9001-2299F8C541E7}" srcOrd="4" destOrd="0" parTransId="{25D3A0FE-3563-4D42-8A5C-390136F843B2}" sibTransId="{3CB14BBB-1319-4554-91C1-3773ED4E07BA}"/>
    <dgm:cxn modelId="{6FC69E26-AF7D-456F-A93B-7D5ACBE6C655}" type="presOf" srcId="{833D399E-284E-4CE5-BC9E-099333670174}" destId="{1A9FCE66-37D8-4BCB-812E-9AE95C957A9A}" srcOrd="0" destOrd="0" presId="urn:microsoft.com/office/officeart/2005/8/layout/chevron1"/>
    <dgm:cxn modelId="{FEBF396A-7F6E-4591-AFD3-75C722046164}" type="presOf" srcId="{34A07BBD-FA31-42B5-9C43-7CDF5C9CA6D5}" destId="{35CAA220-C17D-431F-9C2C-D612639A58C2}" srcOrd="0" destOrd="0" presId="urn:microsoft.com/office/officeart/2005/8/layout/chevron1"/>
    <dgm:cxn modelId="{961C51EB-639B-4D49-9939-AD3E039D82E4}" srcId="{66F4949F-A812-47A0-B230-C4ACF2424BDA}" destId="{34A07BBD-FA31-42B5-9C43-7CDF5C9CA6D5}" srcOrd="3" destOrd="0" parTransId="{0A5CE59E-3758-4CB0-9217-07E32473C46C}" sibTransId="{AED302DA-EEDE-41BF-9022-910F0EE3B7A9}"/>
    <dgm:cxn modelId="{F0BEC875-2475-427C-9DE7-695ACABB5003}" srcId="{66F4949F-A812-47A0-B230-C4ACF2424BDA}" destId="{DC34299B-55ED-45E3-AA3E-9E8C1C9A5F4F}" srcOrd="5" destOrd="0" parTransId="{AB690459-86AD-4ACA-B5C5-3A3ECFEB32DF}" sibTransId="{FAD1358F-E03F-4DDD-83FA-9BD834ED8B8A}"/>
    <dgm:cxn modelId="{AF83C1CF-E112-4AA2-A643-B80254E97E65}" type="presOf" srcId="{66F4949F-A812-47A0-B230-C4ACF2424BDA}" destId="{A47B00C0-0FCE-4497-B17A-53E3FAB989C3}" srcOrd="0" destOrd="0" presId="urn:microsoft.com/office/officeart/2005/8/layout/chevron1"/>
    <dgm:cxn modelId="{67757187-9EC5-4B94-B158-2AB8AFA25EFD}" type="presOf" srcId="{20C4D105-03EB-47C2-BA45-69AE4A8B3D9B}" destId="{C3CAC2B0-E42F-477A-89CE-3ECF54A2639C}" srcOrd="0" destOrd="0" presId="urn:microsoft.com/office/officeart/2005/8/layout/chevron1"/>
    <dgm:cxn modelId="{F498B105-B26F-4CFF-8B26-79F14D5D9D6A}" srcId="{66F4949F-A812-47A0-B230-C4ACF2424BDA}" destId="{20C4D105-03EB-47C2-BA45-69AE4A8B3D9B}" srcOrd="6" destOrd="0" parTransId="{C3E1C0BB-99CC-42CA-B9A4-1635A0969C27}" sibTransId="{5F77FEA0-9CD1-41AD-B546-B92C54C2714E}"/>
    <dgm:cxn modelId="{73B7D1CC-F4ED-49CE-B66E-9CCFD920A1E3}" type="presOf" srcId="{65C41366-062F-46A4-B940-4B8C79901B37}" destId="{DEA6282E-2571-4E73-83EC-5EF4ED555842}" srcOrd="0" destOrd="0" presId="urn:microsoft.com/office/officeart/2005/8/layout/chevron1"/>
    <dgm:cxn modelId="{ACB3A372-60AD-40C0-9075-DB2561563058}" type="presOf" srcId="{5DF37904-6576-4363-9001-2299F8C541E7}" destId="{D56A5074-E2F2-4C14-BA2D-7415B96C7217}" srcOrd="0" destOrd="0" presId="urn:microsoft.com/office/officeart/2005/8/layout/chevron1"/>
    <dgm:cxn modelId="{FFCA21DA-C8FE-421E-8FA8-6A311AA6BF1E}" type="presOf" srcId="{0E4C2696-A90D-4397-AD43-87984D53897B}" destId="{A283E721-B6A6-43A5-8D51-7FFEB6204BAC}" srcOrd="0" destOrd="0" presId="urn:microsoft.com/office/officeart/2005/8/layout/chevron1"/>
    <dgm:cxn modelId="{1FCD6C49-3996-4620-9906-A06B5FB3748C}" srcId="{66F4949F-A812-47A0-B230-C4ACF2424BDA}" destId="{833D399E-284E-4CE5-BC9E-099333670174}" srcOrd="1" destOrd="0" parTransId="{408331C0-057E-46BD-89C9-36BE6523154E}" sibTransId="{0A8F2A44-E090-43C1-9EC7-57FF522122F9}"/>
    <dgm:cxn modelId="{609673C2-426F-4F84-BEEA-102EB2F69BA2}" type="presParOf" srcId="{A47B00C0-0FCE-4497-B17A-53E3FAB989C3}" destId="{A283E721-B6A6-43A5-8D51-7FFEB6204BAC}" srcOrd="0" destOrd="0" presId="urn:microsoft.com/office/officeart/2005/8/layout/chevron1"/>
    <dgm:cxn modelId="{D09A339D-B07E-4006-85B1-5B153970FD6E}" type="presParOf" srcId="{A47B00C0-0FCE-4497-B17A-53E3FAB989C3}" destId="{F2CF5C97-D7F7-495E-9167-CAD7A010B4D8}" srcOrd="1" destOrd="0" presId="urn:microsoft.com/office/officeart/2005/8/layout/chevron1"/>
    <dgm:cxn modelId="{ED32D7B7-4BDD-4E5D-92CC-89CD031C71F6}" type="presParOf" srcId="{A47B00C0-0FCE-4497-B17A-53E3FAB989C3}" destId="{1A9FCE66-37D8-4BCB-812E-9AE95C957A9A}" srcOrd="2" destOrd="0" presId="urn:microsoft.com/office/officeart/2005/8/layout/chevron1"/>
    <dgm:cxn modelId="{0D134A0F-8FDB-4B7B-B1BB-292DD87CE62D}" type="presParOf" srcId="{A47B00C0-0FCE-4497-B17A-53E3FAB989C3}" destId="{574A07D0-C2E6-4A28-8CE3-2F9B9959DC79}" srcOrd="3" destOrd="0" presId="urn:microsoft.com/office/officeart/2005/8/layout/chevron1"/>
    <dgm:cxn modelId="{0D54094E-F74F-4D90-9568-600D8D55528E}" type="presParOf" srcId="{A47B00C0-0FCE-4497-B17A-53E3FAB989C3}" destId="{DEA6282E-2571-4E73-83EC-5EF4ED555842}" srcOrd="4" destOrd="0" presId="urn:microsoft.com/office/officeart/2005/8/layout/chevron1"/>
    <dgm:cxn modelId="{80D92678-28AA-488E-8E7E-0FC75B501FEC}" type="presParOf" srcId="{A47B00C0-0FCE-4497-B17A-53E3FAB989C3}" destId="{DACD1355-21D5-484E-BD52-AC44F5CBD4DE}" srcOrd="5" destOrd="0" presId="urn:microsoft.com/office/officeart/2005/8/layout/chevron1"/>
    <dgm:cxn modelId="{4B5DA041-DE0F-4E39-86BE-A24DF9F9D455}" type="presParOf" srcId="{A47B00C0-0FCE-4497-B17A-53E3FAB989C3}" destId="{35CAA220-C17D-431F-9C2C-D612639A58C2}" srcOrd="6" destOrd="0" presId="urn:microsoft.com/office/officeart/2005/8/layout/chevron1"/>
    <dgm:cxn modelId="{B6F76679-C7AF-431B-A13F-786BA47060CD}" type="presParOf" srcId="{A47B00C0-0FCE-4497-B17A-53E3FAB989C3}" destId="{E7808774-E77F-4F76-B69E-433B588539EC}" srcOrd="7" destOrd="0" presId="urn:microsoft.com/office/officeart/2005/8/layout/chevron1"/>
    <dgm:cxn modelId="{ADF8EECA-8CC4-4F43-90B8-D7FD14912275}" type="presParOf" srcId="{A47B00C0-0FCE-4497-B17A-53E3FAB989C3}" destId="{D56A5074-E2F2-4C14-BA2D-7415B96C7217}" srcOrd="8" destOrd="0" presId="urn:microsoft.com/office/officeart/2005/8/layout/chevron1"/>
    <dgm:cxn modelId="{388F16E0-8273-487A-AC35-FCCDB5157E64}" type="presParOf" srcId="{A47B00C0-0FCE-4497-B17A-53E3FAB989C3}" destId="{1FFAE62F-ECCB-4CBE-B9F7-DF44B7F2849B}" srcOrd="9" destOrd="0" presId="urn:microsoft.com/office/officeart/2005/8/layout/chevron1"/>
    <dgm:cxn modelId="{D4099073-C716-4CB9-BFA8-0C246F51381C}" type="presParOf" srcId="{A47B00C0-0FCE-4497-B17A-53E3FAB989C3}" destId="{92783F44-561C-4F6A-8699-9EE1D157DE05}" srcOrd="10" destOrd="0" presId="urn:microsoft.com/office/officeart/2005/8/layout/chevron1"/>
    <dgm:cxn modelId="{E34CC828-7CE8-40CF-8251-FF12F37FF1B7}" type="presParOf" srcId="{A47B00C0-0FCE-4497-B17A-53E3FAB989C3}" destId="{E79E83A9-6AA8-45B8-8E67-E376D15E53E4}" srcOrd="11" destOrd="0" presId="urn:microsoft.com/office/officeart/2005/8/layout/chevron1"/>
    <dgm:cxn modelId="{89380D2C-B831-4F73-A7B5-4ED50FE541EF}" type="presParOf" srcId="{A47B00C0-0FCE-4497-B17A-53E3FAB989C3}" destId="{C3CAC2B0-E42F-477A-89CE-3ECF54A2639C}" srcOrd="12"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1.xml><?xml version="1.0" encoding="utf-8"?>
<dgm:dataModel xmlns:dgm="http://schemas.openxmlformats.org/drawingml/2006/diagram" xmlns:a="http://schemas.openxmlformats.org/drawingml/2006/main">
  <dgm:ptLst>
    <dgm:pt modelId="{66F4949F-A812-47A0-B230-C4ACF2424BDA}" type="doc">
      <dgm:prSet loTypeId="urn:microsoft.com/office/officeart/2005/8/layout/chevron1" loCatId="process" qsTypeId="urn:microsoft.com/office/officeart/2005/8/quickstyle/simple1" qsCatId="simple" csTypeId="urn:microsoft.com/office/officeart/2005/8/colors/accent1_2" csCatId="accent1" phldr="1"/>
      <dgm:spPr/>
    </dgm:pt>
    <dgm:pt modelId="{0E4C2696-A90D-4397-AD43-87984D53897B}">
      <dgm:prSet phldrT="[Text]"/>
      <dgm:spPr>
        <a:solidFill>
          <a:srgbClr val="FF0000"/>
        </a:solidFill>
        <a:ln>
          <a:solidFill>
            <a:srgbClr val="FF0000"/>
          </a:solidFill>
        </a:ln>
      </dgm:spPr>
      <dgm:t>
        <a:bodyPr/>
        <a:lstStyle/>
        <a:p>
          <a:r>
            <a:rPr lang="en-US" dirty="0" smtClean="0"/>
            <a:t>Step 1</a:t>
          </a:r>
          <a:endParaRPr lang="en-US" dirty="0"/>
        </a:p>
      </dgm:t>
    </dgm:pt>
    <dgm:pt modelId="{A8D018CE-FA0E-4A83-B9A0-686C61651C67}" type="parTrans" cxnId="{5B3CBF8F-1FC8-4A34-8485-AAC27C98B5A7}">
      <dgm:prSet/>
      <dgm:spPr/>
      <dgm:t>
        <a:bodyPr/>
        <a:lstStyle/>
        <a:p>
          <a:endParaRPr lang="en-US"/>
        </a:p>
      </dgm:t>
    </dgm:pt>
    <dgm:pt modelId="{1C5255A7-87EF-408F-8CEF-713B2FAC887B}" type="sibTrans" cxnId="{5B3CBF8F-1FC8-4A34-8485-AAC27C98B5A7}">
      <dgm:prSet/>
      <dgm:spPr/>
      <dgm:t>
        <a:bodyPr/>
        <a:lstStyle/>
        <a:p>
          <a:endParaRPr lang="en-US"/>
        </a:p>
      </dgm:t>
    </dgm:pt>
    <dgm:pt modelId="{833D399E-284E-4CE5-BC9E-099333670174}">
      <dgm:prSet phldrT="[Text]"/>
      <dgm:spPr>
        <a:solidFill>
          <a:srgbClr val="FF0000"/>
        </a:solidFill>
        <a:ln>
          <a:solidFill>
            <a:srgbClr val="FF0000"/>
          </a:solidFill>
        </a:ln>
      </dgm:spPr>
      <dgm:t>
        <a:bodyPr/>
        <a:lstStyle/>
        <a:p>
          <a:r>
            <a:rPr lang="en-US" dirty="0" smtClean="0"/>
            <a:t>Step 2</a:t>
          </a:r>
          <a:endParaRPr lang="en-US" dirty="0"/>
        </a:p>
      </dgm:t>
    </dgm:pt>
    <dgm:pt modelId="{408331C0-057E-46BD-89C9-36BE6523154E}" type="parTrans" cxnId="{1FCD6C49-3996-4620-9906-A06B5FB3748C}">
      <dgm:prSet/>
      <dgm:spPr/>
      <dgm:t>
        <a:bodyPr/>
        <a:lstStyle/>
        <a:p>
          <a:endParaRPr lang="en-US"/>
        </a:p>
      </dgm:t>
    </dgm:pt>
    <dgm:pt modelId="{0A8F2A44-E090-43C1-9EC7-57FF522122F9}" type="sibTrans" cxnId="{1FCD6C49-3996-4620-9906-A06B5FB3748C}">
      <dgm:prSet/>
      <dgm:spPr/>
      <dgm:t>
        <a:bodyPr/>
        <a:lstStyle/>
        <a:p>
          <a:endParaRPr lang="en-US"/>
        </a:p>
      </dgm:t>
    </dgm:pt>
    <dgm:pt modelId="{65C41366-062F-46A4-B940-4B8C79901B37}">
      <dgm:prSet phldrT="[Text]"/>
      <dgm:spPr>
        <a:solidFill>
          <a:srgbClr val="FF0000"/>
        </a:solidFill>
        <a:ln>
          <a:solidFill>
            <a:srgbClr val="FF0000"/>
          </a:solidFill>
        </a:ln>
      </dgm:spPr>
      <dgm:t>
        <a:bodyPr/>
        <a:lstStyle/>
        <a:p>
          <a:r>
            <a:rPr lang="en-US" dirty="0" smtClean="0"/>
            <a:t>Step 3</a:t>
          </a:r>
          <a:endParaRPr lang="en-US" dirty="0"/>
        </a:p>
      </dgm:t>
    </dgm:pt>
    <dgm:pt modelId="{D93FE92D-5442-4530-92DB-4FBD81833D53}" type="parTrans" cxnId="{EE6DBB53-6E45-48F1-8C42-3BBB3C89F18B}">
      <dgm:prSet/>
      <dgm:spPr/>
      <dgm:t>
        <a:bodyPr/>
        <a:lstStyle/>
        <a:p>
          <a:endParaRPr lang="en-US"/>
        </a:p>
      </dgm:t>
    </dgm:pt>
    <dgm:pt modelId="{0F81DF81-9C66-415D-BAA2-D4AEECE5DD97}" type="sibTrans" cxnId="{EE6DBB53-6E45-48F1-8C42-3BBB3C89F18B}">
      <dgm:prSet/>
      <dgm:spPr/>
      <dgm:t>
        <a:bodyPr/>
        <a:lstStyle/>
        <a:p>
          <a:endParaRPr lang="en-US"/>
        </a:p>
      </dgm:t>
    </dgm:pt>
    <dgm:pt modelId="{34A07BBD-FA31-42B5-9C43-7CDF5C9CA6D5}">
      <dgm:prSet/>
      <dgm:spPr>
        <a:solidFill>
          <a:srgbClr val="FF0000"/>
        </a:solidFill>
        <a:ln>
          <a:solidFill>
            <a:srgbClr val="FF0000"/>
          </a:solidFill>
        </a:ln>
      </dgm:spPr>
      <dgm:t>
        <a:bodyPr/>
        <a:lstStyle/>
        <a:p>
          <a:r>
            <a:rPr lang="en-US" dirty="0" smtClean="0"/>
            <a:t>Step 4</a:t>
          </a:r>
          <a:endParaRPr lang="en-US" dirty="0"/>
        </a:p>
      </dgm:t>
    </dgm:pt>
    <dgm:pt modelId="{0A5CE59E-3758-4CB0-9217-07E32473C46C}" type="parTrans" cxnId="{961C51EB-639B-4D49-9939-AD3E039D82E4}">
      <dgm:prSet/>
      <dgm:spPr/>
      <dgm:t>
        <a:bodyPr/>
        <a:lstStyle/>
        <a:p>
          <a:endParaRPr lang="en-US"/>
        </a:p>
      </dgm:t>
    </dgm:pt>
    <dgm:pt modelId="{AED302DA-EEDE-41BF-9022-910F0EE3B7A9}" type="sibTrans" cxnId="{961C51EB-639B-4D49-9939-AD3E039D82E4}">
      <dgm:prSet/>
      <dgm:spPr/>
      <dgm:t>
        <a:bodyPr/>
        <a:lstStyle/>
        <a:p>
          <a:endParaRPr lang="en-US"/>
        </a:p>
      </dgm:t>
    </dgm:pt>
    <dgm:pt modelId="{5DF37904-6576-4363-9001-2299F8C541E7}">
      <dgm:prSet/>
      <dgm:spPr>
        <a:solidFill>
          <a:srgbClr val="FF0000"/>
        </a:solidFill>
        <a:ln>
          <a:solidFill>
            <a:srgbClr val="FF0000"/>
          </a:solidFill>
        </a:ln>
      </dgm:spPr>
      <dgm:t>
        <a:bodyPr/>
        <a:lstStyle/>
        <a:p>
          <a:r>
            <a:rPr lang="en-US" dirty="0" smtClean="0"/>
            <a:t>Step 5</a:t>
          </a:r>
          <a:endParaRPr lang="en-US" dirty="0"/>
        </a:p>
      </dgm:t>
    </dgm:pt>
    <dgm:pt modelId="{25D3A0FE-3563-4D42-8A5C-390136F843B2}" type="parTrans" cxnId="{BCBBA946-6731-4E0C-8B66-140116D99A55}">
      <dgm:prSet/>
      <dgm:spPr/>
      <dgm:t>
        <a:bodyPr/>
        <a:lstStyle/>
        <a:p>
          <a:endParaRPr lang="en-US"/>
        </a:p>
      </dgm:t>
    </dgm:pt>
    <dgm:pt modelId="{3CB14BBB-1319-4554-91C1-3773ED4E07BA}" type="sibTrans" cxnId="{BCBBA946-6731-4E0C-8B66-140116D99A55}">
      <dgm:prSet/>
      <dgm:spPr/>
      <dgm:t>
        <a:bodyPr/>
        <a:lstStyle/>
        <a:p>
          <a:endParaRPr lang="en-US"/>
        </a:p>
      </dgm:t>
    </dgm:pt>
    <dgm:pt modelId="{DC34299B-55ED-45E3-AA3E-9E8C1C9A5F4F}">
      <dgm:prSet/>
      <dgm:spPr/>
      <dgm:t>
        <a:bodyPr/>
        <a:lstStyle/>
        <a:p>
          <a:r>
            <a:rPr lang="en-US" dirty="0" smtClean="0"/>
            <a:t>Step 6</a:t>
          </a:r>
          <a:endParaRPr lang="en-US" dirty="0"/>
        </a:p>
      </dgm:t>
    </dgm:pt>
    <dgm:pt modelId="{AB690459-86AD-4ACA-B5C5-3A3ECFEB32DF}" type="parTrans" cxnId="{F0BEC875-2475-427C-9DE7-695ACABB5003}">
      <dgm:prSet/>
      <dgm:spPr/>
      <dgm:t>
        <a:bodyPr/>
        <a:lstStyle/>
        <a:p>
          <a:endParaRPr lang="en-US"/>
        </a:p>
      </dgm:t>
    </dgm:pt>
    <dgm:pt modelId="{FAD1358F-E03F-4DDD-83FA-9BD834ED8B8A}" type="sibTrans" cxnId="{F0BEC875-2475-427C-9DE7-695ACABB5003}">
      <dgm:prSet/>
      <dgm:spPr/>
      <dgm:t>
        <a:bodyPr/>
        <a:lstStyle/>
        <a:p>
          <a:endParaRPr lang="en-US"/>
        </a:p>
      </dgm:t>
    </dgm:pt>
    <dgm:pt modelId="{20C4D105-03EB-47C2-BA45-69AE4A8B3D9B}">
      <dgm:prSet/>
      <dgm:spPr/>
      <dgm:t>
        <a:bodyPr/>
        <a:lstStyle/>
        <a:p>
          <a:r>
            <a:rPr lang="en-US" dirty="0" smtClean="0"/>
            <a:t>Step 7</a:t>
          </a:r>
          <a:endParaRPr lang="en-US" dirty="0"/>
        </a:p>
      </dgm:t>
    </dgm:pt>
    <dgm:pt modelId="{C3E1C0BB-99CC-42CA-B9A4-1635A0969C27}" type="parTrans" cxnId="{F498B105-B26F-4CFF-8B26-79F14D5D9D6A}">
      <dgm:prSet/>
      <dgm:spPr/>
      <dgm:t>
        <a:bodyPr/>
        <a:lstStyle/>
        <a:p>
          <a:endParaRPr lang="en-US"/>
        </a:p>
      </dgm:t>
    </dgm:pt>
    <dgm:pt modelId="{5F77FEA0-9CD1-41AD-B546-B92C54C2714E}" type="sibTrans" cxnId="{F498B105-B26F-4CFF-8B26-79F14D5D9D6A}">
      <dgm:prSet/>
      <dgm:spPr/>
      <dgm:t>
        <a:bodyPr/>
        <a:lstStyle/>
        <a:p>
          <a:endParaRPr lang="en-US"/>
        </a:p>
      </dgm:t>
    </dgm:pt>
    <dgm:pt modelId="{A47B00C0-0FCE-4497-B17A-53E3FAB989C3}" type="pres">
      <dgm:prSet presAssocID="{66F4949F-A812-47A0-B230-C4ACF2424BDA}" presName="Name0" presStyleCnt="0">
        <dgm:presLayoutVars>
          <dgm:dir/>
          <dgm:animLvl val="lvl"/>
          <dgm:resizeHandles val="exact"/>
        </dgm:presLayoutVars>
      </dgm:prSet>
      <dgm:spPr/>
    </dgm:pt>
    <dgm:pt modelId="{A283E721-B6A6-43A5-8D51-7FFEB6204BAC}" type="pres">
      <dgm:prSet presAssocID="{0E4C2696-A90D-4397-AD43-87984D53897B}" presName="parTxOnly" presStyleLbl="node1" presStyleIdx="0" presStyleCnt="7">
        <dgm:presLayoutVars>
          <dgm:chMax val="0"/>
          <dgm:chPref val="0"/>
          <dgm:bulletEnabled val="1"/>
        </dgm:presLayoutVars>
      </dgm:prSet>
      <dgm:spPr/>
      <dgm:t>
        <a:bodyPr/>
        <a:lstStyle/>
        <a:p>
          <a:endParaRPr lang="en-US"/>
        </a:p>
      </dgm:t>
    </dgm:pt>
    <dgm:pt modelId="{F2CF5C97-D7F7-495E-9167-CAD7A010B4D8}" type="pres">
      <dgm:prSet presAssocID="{1C5255A7-87EF-408F-8CEF-713B2FAC887B}" presName="parTxOnlySpace" presStyleCnt="0"/>
      <dgm:spPr/>
    </dgm:pt>
    <dgm:pt modelId="{1A9FCE66-37D8-4BCB-812E-9AE95C957A9A}" type="pres">
      <dgm:prSet presAssocID="{833D399E-284E-4CE5-BC9E-099333670174}" presName="parTxOnly" presStyleLbl="node1" presStyleIdx="1" presStyleCnt="7">
        <dgm:presLayoutVars>
          <dgm:chMax val="0"/>
          <dgm:chPref val="0"/>
          <dgm:bulletEnabled val="1"/>
        </dgm:presLayoutVars>
      </dgm:prSet>
      <dgm:spPr/>
      <dgm:t>
        <a:bodyPr/>
        <a:lstStyle/>
        <a:p>
          <a:endParaRPr lang="en-US"/>
        </a:p>
      </dgm:t>
    </dgm:pt>
    <dgm:pt modelId="{574A07D0-C2E6-4A28-8CE3-2F9B9959DC79}" type="pres">
      <dgm:prSet presAssocID="{0A8F2A44-E090-43C1-9EC7-57FF522122F9}" presName="parTxOnlySpace" presStyleCnt="0"/>
      <dgm:spPr/>
    </dgm:pt>
    <dgm:pt modelId="{DEA6282E-2571-4E73-83EC-5EF4ED555842}" type="pres">
      <dgm:prSet presAssocID="{65C41366-062F-46A4-B940-4B8C79901B37}" presName="parTxOnly" presStyleLbl="node1" presStyleIdx="2" presStyleCnt="7">
        <dgm:presLayoutVars>
          <dgm:chMax val="0"/>
          <dgm:chPref val="0"/>
          <dgm:bulletEnabled val="1"/>
        </dgm:presLayoutVars>
      </dgm:prSet>
      <dgm:spPr/>
      <dgm:t>
        <a:bodyPr/>
        <a:lstStyle/>
        <a:p>
          <a:endParaRPr lang="en-US"/>
        </a:p>
      </dgm:t>
    </dgm:pt>
    <dgm:pt modelId="{DACD1355-21D5-484E-BD52-AC44F5CBD4DE}" type="pres">
      <dgm:prSet presAssocID="{0F81DF81-9C66-415D-BAA2-D4AEECE5DD97}" presName="parTxOnlySpace" presStyleCnt="0"/>
      <dgm:spPr/>
    </dgm:pt>
    <dgm:pt modelId="{35CAA220-C17D-431F-9C2C-D612639A58C2}" type="pres">
      <dgm:prSet presAssocID="{34A07BBD-FA31-42B5-9C43-7CDF5C9CA6D5}" presName="parTxOnly" presStyleLbl="node1" presStyleIdx="3" presStyleCnt="7">
        <dgm:presLayoutVars>
          <dgm:chMax val="0"/>
          <dgm:chPref val="0"/>
          <dgm:bulletEnabled val="1"/>
        </dgm:presLayoutVars>
      </dgm:prSet>
      <dgm:spPr/>
      <dgm:t>
        <a:bodyPr/>
        <a:lstStyle/>
        <a:p>
          <a:endParaRPr lang="en-US"/>
        </a:p>
      </dgm:t>
    </dgm:pt>
    <dgm:pt modelId="{E7808774-E77F-4F76-B69E-433B588539EC}" type="pres">
      <dgm:prSet presAssocID="{AED302DA-EEDE-41BF-9022-910F0EE3B7A9}" presName="parTxOnlySpace" presStyleCnt="0"/>
      <dgm:spPr/>
    </dgm:pt>
    <dgm:pt modelId="{D56A5074-E2F2-4C14-BA2D-7415B96C7217}" type="pres">
      <dgm:prSet presAssocID="{5DF37904-6576-4363-9001-2299F8C541E7}" presName="parTxOnly" presStyleLbl="node1" presStyleIdx="4" presStyleCnt="7">
        <dgm:presLayoutVars>
          <dgm:chMax val="0"/>
          <dgm:chPref val="0"/>
          <dgm:bulletEnabled val="1"/>
        </dgm:presLayoutVars>
      </dgm:prSet>
      <dgm:spPr/>
      <dgm:t>
        <a:bodyPr/>
        <a:lstStyle/>
        <a:p>
          <a:endParaRPr lang="en-US"/>
        </a:p>
      </dgm:t>
    </dgm:pt>
    <dgm:pt modelId="{1FFAE62F-ECCB-4CBE-B9F7-DF44B7F2849B}" type="pres">
      <dgm:prSet presAssocID="{3CB14BBB-1319-4554-91C1-3773ED4E07BA}" presName="parTxOnlySpace" presStyleCnt="0"/>
      <dgm:spPr/>
    </dgm:pt>
    <dgm:pt modelId="{92783F44-561C-4F6A-8699-9EE1D157DE05}" type="pres">
      <dgm:prSet presAssocID="{DC34299B-55ED-45E3-AA3E-9E8C1C9A5F4F}" presName="parTxOnly" presStyleLbl="node1" presStyleIdx="5" presStyleCnt="7">
        <dgm:presLayoutVars>
          <dgm:chMax val="0"/>
          <dgm:chPref val="0"/>
          <dgm:bulletEnabled val="1"/>
        </dgm:presLayoutVars>
      </dgm:prSet>
      <dgm:spPr/>
      <dgm:t>
        <a:bodyPr/>
        <a:lstStyle/>
        <a:p>
          <a:endParaRPr lang="en-US"/>
        </a:p>
      </dgm:t>
    </dgm:pt>
    <dgm:pt modelId="{E79E83A9-6AA8-45B8-8E67-E376D15E53E4}" type="pres">
      <dgm:prSet presAssocID="{FAD1358F-E03F-4DDD-83FA-9BD834ED8B8A}" presName="parTxOnlySpace" presStyleCnt="0"/>
      <dgm:spPr/>
    </dgm:pt>
    <dgm:pt modelId="{C3CAC2B0-E42F-477A-89CE-3ECF54A2639C}" type="pres">
      <dgm:prSet presAssocID="{20C4D105-03EB-47C2-BA45-69AE4A8B3D9B}" presName="parTxOnly" presStyleLbl="node1" presStyleIdx="6" presStyleCnt="7">
        <dgm:presLayoutVars>
          <dgm:chMax val="0"/>
          <dgm:chPref val="0"/>
          <dgm:bulletEnabled val="1"/>
        </dgm:presLayoutVars>
      </dgm:prSet>
      <dgm:spPr/>
      <dgm:t>
        <a:bodyPr/>
        <a:lstStyle/>
        <a:p>
          <a:endParaRPr lang="en-US"/>
        </a:p>
      </dgm:t>
    </dgm:pt>
  </dgm:ptLst>
  <dgm:cxnLst>
    <dgm:cxn modelId="{5B3CBF8F-1FC8-4A34-8485-AAC27C98B5A7}" srcId="{66F4949F-A812-47A0-B230-C4ACF2424BDA}" destId="{0E4C2696-A90D-4397-AD43-87984D53897B}" srcOrd="0" destOrd="0" parTransId="{A8D018CE-FA0E-4A83-B9A0-686C61651C67}" sibTransId="{1C5255A7-87EF-408F-8CEF-713B2FAC887B}"/>
    <dgm:cxn modelId="{EE6DBB53-6E45-48F1-8C42-3BBB3C89F18B}" srcId="{66F4949F-A812-47A0-B230-C4ACF2424BDA}" destId="{65C41366-062F-46A4-B940-4B8C79901B37}" srcOrd="2" destOrd="0" parTransId="{D93FE92D-5442-4530-92DB-4FBD81833D53}" sibTransId="{0F81DF81-9C66-415D-BAA2-D4AEECE5DD97}"/>
    <dgm:cxn modelId="{028181C3-49C8-4B41-A365-E96847B4F155}" type="presOf" srcId="{66F4949F-A812-47A0-B230-C4ACF2424BDA}" destId="{A47B00C0-0FCE-4497-B17A-53E3FAB989C3}" srcOrd="0" destOrd="0" presId="urn:microsoft.com/office/officeart/2005/8/layout/chevron1"/>
    <dgm:cxn modelId="{BCBBA946-6731-4E0C-8B66-140116D99A55}" srcId="{66F4949F-A812-47A0-B230-C4ACF2424BDA}" destId="{5DF37904-6576-4363-9001-2299F8C541E7}" srcOrd="4" destOrd="0" parTransId="{25D3A0FE-3563-4D42-8A5C-390136F843B2}" sibTransId="{3CB14BBB-1319-4554-91C1-3773ED4E07BA}"/>
    <dgm:cxn modelId="{7420F3B2-D715-4257-8EB2-71896AD3C6AA}" type="presOf" srcId="{65C41366-062F-46A4-B940-4B8C79901B37}" destId="{DEA6282E-2571-4E73-83EC-5EF4ED555842}" srcOrd="0" destOrd="0" presId="urn:microsoft.com/office/officeart/2005/8/layout/chevron1"/>
    <dgm:cxn modelId="{E1AEAC27-1D1B-4177-8221-EA7D85EB33F3}" type="presOf" srcId="{34A07BBD-FA31-42B5-9C43-7CDF5C9CA6D5}" destId="{35CAA220-C17D-431F-9C2C-D612639A58C2}" srcOrd="0" destOrd="0" presId="urn:microsoft.com/office/officeart/2005/8/layout/chevron1"/>
    <dgm:cxn modelId="{961C51EB-639B-4D49-9939-AD3E039D82E4}" srcId="{66F4949F-A812-47A0-B230-C4ACF2424BDA}" destId="{34A07BBD-FA31-42B5-9C43-7CDF5C9CA6D5}" srcOrd="3" destOrd="0" parTransId="{0A5CE59E-3758-4CB0-9217-07E32473C46C}" sibTransId="{AED302DA-EEDE-41BF-9022-910F0EE3B7A9}"/>
    <dgm:cxn modelId="{F0BEC875-2475-427C-9DE7-695ACABB5003}" srcId="{66F4949F-A812-47A0-B230-C4ACF2424BDA}" destId="{DC34299B-55ED-45E3-AA3E-9E8C1C9A5F4F}" srcOrd="5" destOrd="0" parTransId="{AB690459-86AD-4ACA-B5C5-3A3ECFEB32DF}" sibTransId="{FAD1358F-E03F-4DDD-83FA-9BD834ED8B8A}"/>
    <dgm:cxn modelId="{F35B80B6-0456-495A-812C-3119793E2766}" type="presOf" srcId="{5DF37904-6576-4363-9001-2299F8C541E7}" destId="{D56A5074-E2F2-4C14-BA2D-7415B96C7217}" srcOrd="0" destOrd="0" presId="urn:microsoft.com/office/officeart/2005/8/layout/chevron1"/>
    <dgm:cxn modelId="{E0D2B5B0-A99F-4AB6-97D8-2563BC0152EF}" type="presOf" srcId="{0E4C2696-A90D-4397-AD43-87984D53897B}" destId="{A283E721-B6A6-43A5-8D51-7FFEB6204BAC}" srcOrd="0" destOrd="0" presId="urn:microsoft.com/office/officeart/2005/8/layout/chevron1"/>
    <dgm:cxn modelId="{F498B105-B26F-4CFF-8B26-79F14D5D9D6A}" srcId="{66F4949F-A812-47A0-B230-C4ACF2424BDA}" destId="{20C4D105-03EB-47C2-BA45-69AE4A8B3D9B}" srcOrd="6" destOrd="0" parTransId="{C3E1C0BB-99CC-42CA-B9A4-1635A0969C27}" sibTransId="{5F77FEA0-9CD1-41AD-B546-B92C54C2714E}"/>
    <dgm:cxn modelId="{0681F2D8-D215-4779-AF9C-5AB8CDDBB96C}" type="presOf" srcId="{DC34299B-55ED-45E3-AA3E-9E8C1C9A5F4F}" destId="{92783F44-561C-4F6A-8699-9EE1D157DE05}" srcOrd="0" destOrd="0" presId="urn:microsoft.com/office/officeart/2005/8/layout/chevron1"/>
    <dgm:cxn modelId="{A555CDB3-B21D-4CF7-A7B0-D7745C51BE00}" type="presOf" srcId="{833D399E-284E-4CE5-BC9E-099333670174}" destId="{1A9FCE66-37D8-4BCB-812E-9AE95C957A9A}" srcOrd="0" destOrd="0" presId="urn:microsoft.com/office/officeart/2005/8/layout/chevron1"/>
    <dgm:cxn modelId="{A7D6A980-BBAC-410D-B3A4-F1F57F713FF8}" type="presOf" srcId="{20C4D105-03EB-47C2-BA45-69AE4A8B3D9B}" destId="{C3CAC2B0-E42F-477A-89CE-3ECF54A2639C}" srcOrd="0" destOrd="0" presId="urn:microsoft.com/office/officeart/2005/8/layout/chevron1"/>
    <dgm:cxn modelId="{1FCD6C49-3996-4620-9906-A06B5FB3748C}" srcId="{66F4949F-A812-47A0-B230-C4ACF2424BDA}" destId="{833D399E-284E-4CE5-BC9E-099333670174}" srcOrd="1" destOrd="0" parTransId="{408331C0-057E-46BD-89C9-36BE6523154E}" sibTransId="{0A8F2A44-E090-43C1-9EC7-57FF522122F9}"/>
    <dgm:cxn modelId="{F441EC48-FFF1-495F-AE74-2A04C74AAD15}" type="presParOf" srcId="{A47B00C0-0FCE-4497-B17A-53E3FAB989C3}" destId="{A283E721-B6A6-43A5-8D51-7FFEB6204BAC}" srcOrd="0" destOrd="0" presId="urn:microsoft.com/office/officeart/2005/8/layout/chevron1"/>
    <dgm:cxn modelId="{BDE9ADDE-6C7E-44A0-8677-4F80E4CD1222}" type="presParOf" srcId="{A47B00C0-0FCE-4497-B17A-53E3FAB989C3}" destId="{F2CF5C97-D7F7-495E-9167-CAD7A010B4D8}" srcOrd="1" destOrd="0" presId="urn:microsoft.com/office/officeart/2005/8/layout/chevron1"/>
    <dgm:cxn modelId="{682B4167-E1E4-4421-9F5F-E440C8C03F42}" type="presParOf" srcId="{A47B00C0-0FCE-4497-B17A-53E3FAB989C3}" destId="{1A9FCE66-37D8-4BCB-812E-9AE95C957A9A}" srcOrd="2" destOrd="0" presId="urn:microsoft.com/office/officeart/2005/8/layout/chevron1"/>
    <dgm:cxn modelId="{B2560C29-F7F0-4CE0-B8AE-5ED4FF673D50}" type="presParOf" srcId="{A47B00C0-0FCE-4497-B17A-53E3FAB989C3}" destId="{574A07D0-C2E6-4A28-8CE3-2F9B9959DC79}" srcOrd="3" destOrd="0" presId="urn:microsoft.com/office/officeart/2005/8/layout/chevron1"/>
    <dgm:cxn modelId="{111DE616-F8DD-4D1B-9E93-AF0048D437DE}" type="presParOf" srcId="{A47B00C0-0FCE-4497-B17A-53E3FAB989C3}" destId="{DEA6282E-2571-4E73-83EC-5EF4ED555842}" srcOrd="4" destOrd="0" presId="urn:microsoft.com/office/officeart/2005/8/layout/chevron1"/>
    <dgm:cxn modelId="{A8D82B63-5B00-43DB-88F5-95EFF91907A3}" type="presParOf" srcId="{A47B00C0-0FCE-4497-B17A-53E3FAB989C3}" destId="{DACD1355-21D5-484E-BD52-AC44F5CBD4DE}" srcOrd="5" destOrd="0" presId="urn:microsoft.com/office/officeart/2005/8/layout/chevron1"/>
    <dgm:cxn modelId="{7E19050D-C319-42AF-B04D-12339BE228A3}" type="presParOf" srcId="{A47B00C0-0FCE-4497-B17A-53E3FAB989C3}" destId="{35CAA220-C17D-431F-9C2C-D612639A58C2}" srcOrd="6" destOrd="0" presId="urn:microsoft.com/office/officeart/2005/8/layout/chevron1"/>
    <dgm:cxn modelId="{68808DF2-0FC8-4454-8FE1-2BF8AAB8DB17}" type="presParOf" srcId="{A47B00C0-0FCE-4497-B17A-53E3FAB989C3}" destId="{E7808774-E77F-4F76-B69E-433B588539EC}" srcOrd="7" destOrd="0" presId="urn:microsoft.com/office/officeart/2005/8/layout/chevron1"/>
    <dgm:cxn modelId="{4452A107-3DA0-4B9E-A5D0-212ED8281CAB}" type="presParOf" srcId="{A47B00C0-0FCE-4497-B17A-53E3FAB989C3}" destId="{D56A5074-E2F2-4C14-BA2D-7415B96C7217}" srcOrd="8" destOrd="0" presId="urn:microsoft.com/office/officeart/2005/8/layout/chevron1"/>
    <dgm:cxn modelId="{1679D63E-B746-460A-8872-BE91D679F383}" type="presParOf" srcId="{A47B00C0-0FCE-4497-B17A-53E3FAB989C3}" destId="{1FFAE62F-ECCB-4CBE-B9F7-DF44B7F2849B}" srcOrd="9" destOrd="0" presId="urn:microsoft.com/office/officeart/2005/8/layout/chevron1"/>
    <dgm:cxn modelId="{3E39AC65-43C7-43F1-A23B-DD2CF18A6DDD}" type="presParOf" srcId="{A47B00C0-0FCE-4497-B17A-53E3FAB989C3}" destId="{92783F44-561C-4F6A-8699-9EE1D157DE05}" srcOrd="10" destOrd="0" presId="urn:microsoft.com/office/officeart/2005/8/layout/chevron1"/>
    <dgm:cxn modelId="{4C9757F7-B474-4B6D-9557-1A90FEFAAD24}" type="presParOf" srcId="{A47B00C0-0FCE-4497-B17A-53E3FAB989C3}" destId="{E79E83A9-6AA8-45B8-8E67-E376D15E53E4}" srcOrd="11" destOrd="0" presId="urn:microsoft.com/office/officeart/2005/8/layout/chevron1"/>
    <dgm:cxn modelId="{72B409C3-5C89-4F5D-A123-C72B9782D3C7}" type="presParOf" srcId="{A47B00C0-0FCE-4497-B17A-53E3FAB989C3}" destId="{C3CAC2B0-E42F-477A-89CE-3ECF54A2639C}" srcOrd="12"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2.xml><?xml version="1.0" encoding="utf-8"?>
<dgm:dataModel xmlns:dgm="http://schemas.openxmlformats.org/drawingml/2006/diagram" xmlns:a="http://schemas.openxmlformats.org/drawingml/2006/main">
  <dgm:ptLst>
    <dgm:pt modelId="{66F4949F-A812-47A0-B230-C4ACF2424BDA}" type="doc">
      <dgm:prSet loTypeId="urn:microsoft.com/office/officeart/2005/8/layout/chevron1" loCatId="process" qsTypeId="urn:microsoft.com/office/officeart/2005/8/quickstyle/simple1" qsCatId="simple" csTypeId="urn:microsoft.com/office/officeart/2005/8/colors/accent1_2" csCatId="accent1" phldr="1"/>
      <dgm:spPr/>
    </dgm:pt>
    <dgm:pt modelId="{0E4C2696-A90D-4397-AD43-87984D53897B}">
      <dgm:prSet phldrT="[Text]"/>
      <dgm:spPr>
        <a:solidFill>
          <a:srgbClr val="FF0000"/>
        </a:solidFill>
        <a:ln>
          <a:solidFill>
            <a:srgbClr val="FF0000"/>
          </a:solidFill>
        </a:ln>
      </dgm:spPr>
      <dgm:t>
        <a:bodyPr/>
        <a:lstStyle/>
        <a:p>
          <a:r>
            <a:rPr lang="en-US" dirty="0" smtClean="0"/>
            <a:t>Step 1</a:t>
          </a:r>
          <a:endParaRPr lang="en-US" dirty="0"/>
        </a:p>
      </dgm:t>
    </dgm:pt>
    <dgm:pt modelId="{A8D018CE-FA0E-4A83-B9A0-686C61651C67}" type="parTrans" cxnId="{5B3CBF8F-1FC8-4A34-8485-AAC27C98B5A7}">
      <dgm:prSet/>
      <dgm:spPr/>
      <dgm:t>
        <a:bodyPr/>
        <a:lstStyle/>
        <a:p>
          <a:endParaRPr lang="en-US"/>
        </a:p>
      </dgm:t>
    </dgm:pt>
    <dgm:pt modelId="{1C5255A7-87EF-408F-8CEF-713B2FAC887B}" type="sibTrans" cxnId="{5B3CBF8F-1FC8-4A34-8485-AAC27C98B5A7}">
      <dgm:prSet/>
      <dgm:spPr/>
      <dgm:t>
        <a:bodyPr/>
        <a:lstStyle/>
        <a:p>
          <a:endParaRPr lang="en-US"/>
        </a:p>
      </dgm:t>
    </dgm:pt>
    <dgm:pt modelId="{833D399E-284E-4CE5-BC9E-099333670174}">
      <dgm:prSet phldrT="[Text]"/>
      <dgm:spPr>
        <a:solidFill>
          <a:srgbClr val="FF0000"/>
        </a:solidFill>
        <a:ln>
          <a:solidFill>
            <a:srgbClr val="FF0000"/>
          </a:solidFill>
        </a:ln>
      </dgm:spPr>
      <dgm:t>
        <a:bodyPr/>
        <a:lstStyle/>
        <a:p>
          <a:r>
            <a:rPr lang="en-US" dirty="0" smtClean="0"/>
            <a:t>Step 2</a:t>
          </a:r>
          <a:endParaRPr lang="en-US" dirty="0"/>
        </a:p>
      </dgm:t>
    </dgm:pt>
    <dgm:pt modelId="{408331C0-057E-46BD-89C9-36BE6523154E}" type="parTrans" cxnId="{1FCD6C49-3996-4620-9906-A06B5FB3748C}">
      <dgm:prSet/>
      <dgm:spPr/>
      <dgm:t>
        <a:bodyPr/>
        <a:lstStyle/>
        <a:p>
          <a:endParaRPr lang="en-US"/>
        </a:p>
      </dgm:t>
    </dgm:pt>
    <dgm:pt modelId="{0A8F2A44-E090-43C1-9EC7-57FF522122F9}" type="sibTrans" cxnId="{1FCD6C49-3996-4620-9906-A06B5FB3748C}">
      <dgm:prSet/>
      <dgm:spPr/>
      <dgm:t>
        <a:bodyPr/>
        <a:lstStyle/>
        <a:p>
          <a:endParaRPr lang="en-US"/>
        </a:p>
      </dgm:t>
    </dgm:pt>
    <dgm:pt modelId="{65C41366-062F-46A4-B940-4B8C79901B37}">
      <dgm:prSet phldrT="[Text]"/>
      <dgm:spPr>
        <a:solidFill>
          <a:srgbClr val="FF0000"/>
        </a:solidFill>
        <a:ln>
          <a:solidFill>
            <a:srgbClr val="FF0000"/>
          </a:solidFill>
        </a:ln>
      </dgm:spPr>
      <dgm:t>
        <a:bodyPr/>
        <a:lstStyle/>
        <a:p>
          <a:r>
            <a:rPr lang="en-US" dirty="0" smtClean="0"/>
            <a:t>Step 3</a:t>
          </a:r>
          <a:endParaRPr lang="en-US" dirty="0"/>
        </a:p>
      </dgm:t>
    </dgm:pt>
    <dgm:pt modelId="{D93FE92D-5442-4530-92DB-4FBD81833D53}" type="parTrans" cxnId="{EE6DBB53-6E45-48F1-8C42-3BBB3C89F18B}">
      <dgm:prSet/>
      <dgm:spPr/>
      <dgm:t>
        <a:bodyPr/>
        <a:lstStyle/>
        <a:p>
          <a:endParaRPr lang="en-US"/>
        </a:p>
      </dgm:t>
    </dgm:pt>
    <dgm:pt modelId="{0F81DF81-9C66-415D-BAA2-D4AEECE5DD97}" type="sibTrans" cxnId="{EE6DBB53-6E45-48F1-8C42-3BBB3C89F18B}">
      <dgm:prSet/>
      <dgm:spPr/>
      <dgm:t>
        <a:bodyPr/>
        <a:lstStyle/>
        <a:p>
          <a:endParaRPr lang="en-US"/>
        </a:p>
      </dgm:t>
    </dgm:pt>
    <dgm:pt modelId="{34A07BBD-FA31-42B5-9C43-7CDF5C9CA6D5}">
      <dgm:prSet/>
      <dgm:spPr>
        <a:solidFill>
          <a:srgbClr val="FF0000"/>
        </a:solidFill>
        <a:ln>
          <a:solidFill>
            <a:srgbClr val="FF0000"/>
          </a:solidFill>
        </a:ln>
      </dgm:spPr>
      <dgm:t>
        <a:bodyPr/>
        <a:lstStyle/>
        <a:p>
          <a:r>
            <a:rPr lang="en-US" dirty="0" smtClean="0"/>
            <a:t>Step 4</a:t>
          </a:r>
          <a:endParaRPr lang="en-US" dirty="0"/>
        </a:p>
      </dgm:t>
    </dgm:pt>
    <dgm:pt modelId="{0A5CE59E-3758-4CB0-9217-07E32473C46C}" type="parTrans" cxnId="{961C51EB-639B-4D49-9939-AD3E039D82E4}">
      <dgm:prSet/>
      <dgm:spPr/>
      <dgm:t>
        <a:bodyPr/>
        <a:lstStyle/>
        <a:p>
          <a:endParaRPr lang="en-US"/>
        </a:p>
      </dgm:t>
    </dgm:pt>
    <dgm:pt modelId="{AED302DA-EEDE-41BF-9022-910F0EE3B7A9}" type="sibTrans" cxnId="{961C51EB-639B-4D49-9939-AD3E039D82E4}">
      <dgm:prSet/>
      <dgm:spPr/>
      <dgm:t>
        <a:bodyPr/>
        <a:lstStyle/>
        <a:p>
          <a:endParaRPr lang="en-US"/>
        </a:p>
      </dgm:t>
    </dgm:pt>
    <dgm:pt modelId="{5DF37904-6576-4363-9001-2299F8C541E7}">
      <dgm:prSet/>
      <dgm:spPr>
        <a:solidFill>
          <a:srgbClr val="FF0000"/>
        </a:solidFill>
        <a:ln>
          <a:solidFill>
            <a:srgbClr val="FF0000"/>
          </a:solidFill>
        </a:ln>
      </dgm:spPr>
      <dgm:t>
        <a:bodyPr/>
        <a:lstStyle/>
        <a:p>
          <a:r>
            <a:rPr lang="en-US" dirty="0" smtClean="0"/>
            <a:t>Step 5</a:t>
          </a:r>
          <a:endParaRPr lang="en-US" dirty="0"/>
        </a:p>
      </dgm:t>
    </dgm:pt>
    <dgm:pt modelId="{25D3A0FE-3563-4D42-8A5C-390136F843B2}" type="parTrans" cxnId="{BCBBA946-6731-4E0C-8B66-140116D99A55}">
      <dgm:prSet/>
      <dgm:spPr/>
      <dgm:t>
        <a:bodyPr/>
        <a:lstStyle/>
        <a:p>
          <a:endParaRPr lang="en-US"/>
        </a:p>
      </dgm:t>
    </dgm:pt>
    <dgm:pt modelId="{3CB14BBB-1319-4554-91C1-3773ED4E07BA}" type="sibTrans" cxnId="{BCBBA946-6731-4E0C-8B66-140116D99A55}">
      <dgm:prSet/>
      <dgm:spPr/>
      <dgm:t>
        <a:bodyPr/>
        <a:lstStyle/>
        <a:p>
          <a:endParaRPr lang="en-US"/>
        </a:p>
      </dgm:t>
    </dgm:pt>
    <dgm:pt modelId="{DC34299B-55ED-45E3-AA3E-9E8C1C9A5F4F}">
      <dgm:prSet/>
      <dgm:spPr>
        <a:solidFill>
          <a:srgbClr val="FF0000"/>
        </a:solidFill>
        <a:ln>
          <a:solidFill>
            <a:srgbClr val="FF0000"/>
          </a:solidFill>
        </a:ln>
      </dgm:spPr>
      <dgm:t>
        <a:bodyPr/>
        <a:lstStyle/>
        <a:p>
          <a:r>
            <a:rPr lang="en-US" dirty="0" smtClean="0"/>
            <a:t>Step 6</a:t>
          </a:r>
          <a:endParaRPr lang="en-US" dirty="0"/>
        </a:p>
      </dgm:t>
    </dgm:pt>
    <dgm:pt modelId="{AB690459-86AD-4ACA-B5C5-3A3ECFEB32DF}" type="parTrans" cxnId="{F0BEC875-2475-427C-9DE7-695ACABB5003}">
      <dgm:prSet/>
      <dgm:spPr/>
      <dgm:t>
        <a:bodyPr/>
        <a:lstStyle/>
        <a:p>
          <a:endParaRPr lang="en-US"/>
        </a:p>
      </dgm:t>
    </dgm:pt>
    <dgm:pt modelId="{FAD1358F-E03F-4DDD-83FA-9BD834ED8B8A}" type="sibTrans" cxnId="{F0BEC875-2475-427C-9DE7-695ACABB5003}">
      <dgm:prSet/>
      <dgm:spPr/>
      <dgm:t>
        <a:bodyPr/>
        <a:lstStyle/>
        <a:p>
          <a:endParaRPr lang="en-US"/>
        </a:p>
      </dgm:t>
    </dgm:pt>
    <dgm:pt modelId="{20C4D105-03EB-47C2-BA45-69AE4A8B3D9B}">
      <dgm:prSet/>
      <dgm:spPr/>
      <dgm:t>
        <a:bodyPr/>
        <a:lstStyle/>
        <a:p>
          <a:r>
            <a:rPr lang="en-US" dirty="0" smtClean="0"/>
            <a:t>Step 7</a:t>
          </a:r>
          <a:endParaRPr lang="en-US" dirty="0"/>
        </a:p>
      </dgm:t>
    </dgm:pt>
    <dgm:pt modelId="{C3E1C0BB-99CC-42CA-B9A4-1635A0969C27}" type="parTrans" cxnId="{F498B105-B26F-4CFF-8B26-79F14D5D9D6A}">
      <dgm:prSet/>
      <dgm:spPr/>
      <dgm:t>
        <a:bodyPr/>
        <a:lstStyle/>
        <a:p>
          <a:endParaRPr lang="en-US"/>
        </a:p>
      </dgm:t>
    </dgm:pt>
    <dgm:pt modelId="{5F77FEA0-9CD1-41AD-B546-B92C54C2714E}" type="sibTrans" cxnId="{F498B105-B26F-4CFF-8B26-79F14D5D9D6A}">
      <dgm:prSet/>
      <dgm:spPr/>
      <dgm:t>
        <a:bodyPr/>
        <a:lstStyle/>
        <a:p>
          <a:endParaRPr lang="en-US"/>
        </a:p>
      </dgm:t>
    </dgm:pt>
    <dgm:pt modelId="{A47B00C0-0FCE-4497-B17A-53E3FAB989C3}" type="pres">
      <dgm:prSet presAssocID="{66F4949F-A812-47A0-B230-C4ACF2424BDA}" presName="Name0" presStyleCnt="0">
        <dgm:presLayoutVars>
          <dgm:dir/>
          <dgm:animLvl val="lvl"/>
          <dgm:resizeHandles val="exact"/>
        </dgm:presLayoutVars>
      </dgm:prSet>
      <dgm:spPr/>
    </dgm:pt>
    <dgm:pt modelId="{A283E721-B6A6-43A5-8D51-7FFEB6204BAC}" type="pres">
      <dgm:prSet presAssocID="{0E4C2696-A90D-4397-AD43-87984D53897B}" presName="parTxOnly" presStyleLbl="node1" presStyleIdx="0" presStyleCnt="7">
        <dgm:presLayoutVars>
          <dgm:chMax val="0"/>
          <dgm:chPref val="0"/>
          <dgm:bulletEnabled val="1"/>
        </dgm:presLayoutVars>
      </dgm:prSet>
      <dgm:spPr/>
      <dgm:t>
        <a:bodyPr/>
        <a:lstStyle/>
        <a:p>
          <a:endParaRPr lang="en-US"/>
        </a:p>
      </dgm:t>
    </dgm:pt>
    <dgm:pt modelId="{F2CF5C97-D7F7-495E-9167-CAD7A010B4D8}" type="pres">
      <dgm:prSet presAssocID="{1C5255A7-87EF-408F-8CEF-713B2FAC887B}" presName="parTxOnlySpace" presStyleCnt="0"/>
      <dgm:spPr/>
    </dgm:pt>
    <dgm:pt modelId="{1A9FCE66-37D8-4BCB-812E-9AE95C957A9A}" type="pres">
      <dgm:prSet presAssocID="{833D399E-284E-4CE5-BC9E-099333670174}" presName="parTxOnly" presStyleLbl="node1" presStyleIdx="1" presStyleCnt="7">
        <dgm:presLayoutVars>
          <dgm:chMax val="0"/>
          <dgm:chPref val="0"/>
          <dgm:bulletEnabled val="1"/>
        </dgm:presLayoutVars>
      </dgm:prSet>
      <dgm:spPr/>
      <dgm:t>
        <a:bodyPr/>
        <a:lstStyle/>
        <a:p>
          <a:endParaRPr lang="en-US"/>
        </a:p>
      </dgm:t>
    </dgm:pt>
    <dgm:pt modelId="{574A07D0-C2E6-4A28-8CE3-2F9B9959DC79}" type="pres">
      <dgm:prSet presAssocID="{0A8F2A44-E090-43C1-9EC7-57FF522122F9}" presName="parTxOnlySpace" presStyleCnt="0"/>
      <dgm:spPr/>
    </dgm:pt>
    <dgm:pt modelId="{DEA6282E-2571-4E73-83EC-5EF4ED555842}" type="pres">
      <dgm:prSet presAssocID="{65C41366-062F-46A4-B940-4B8C79901B37}" presName="parTxOnly" presStyleLbl="node1" presStyleIdx="2" presStyleCnt="7">
        <dgm:presLayoutVars>
          <dgm:chMax val="0"/>
          <dgm:chPref val="0"/>
          <dgm:bulletEnabled val="1"/>
        </dgm:presLayoutVars>
      </dgm:prSet>
      <dgm:spPr/>
      <dgm:t>
        <a:bodyPr/>
        <a:lstStyle/>
        <a:p>
          <a:endParaRPr lang="en-US"/>
        </a:p>
      </dgm:t>
    </dgm:pt>
    <dgm:pt modelId="{DACD1355-21D5-484E-BD52-AC44F5CBD4DE}" type="pres">
      <dgm:prSet presAssocID="{0F81DF81-9C66-415D-BAA2-D4AEECE5DD97}" presName="parTxOnlySpace" presStyleCnt="0"/>
      <dgm:spPr/>
    </dgm:pt>
    <dgm:pt modelId="{35CAA220-C17D-431F-9C2C-D612639A58C2}" type="pres">
      <dgm:prSet presAssocID="{34A07BBD-FA31-42B5-9C43-7CDF5C9CA6D5}" presName="parTxOnly" presStyleLbl="node1" presStyleIdx="3" presStyleCnt="7">
        <dgm:presLayoutVars>
          <dgm:chMax val="0"/>
          <dgm:chPref val="0"/>
          <dgm:bulletEnabled val="1"/>
        </dgm:presLayoutVars>
      </dgm:prSet>
      <dgm:spPr/>
      <dgm:t>
        <a:bodyPr/>
        <a:lstStyle/>
        <a:p>
          <a:endParaRPr lang="en-US"/>
        </a:p>
      </dgm:t>
    </dgm:pt>
    <dgm:pt modelId="{E7808774-E77F-4F76-B69E-433B588539EC}" type="pres">
      <dgm:prSet presAssocID="{AED302DA-EEDE-41BF-9022-910F0EE3B7A9}" presName="parTxOnlySpace" presStyleCnt="0"/>
      <dgm:spPr/>
    </dgm:pt>
    <dgm:pt modelId="{D56A5074-E2F2-4C14-BA2D-7415B96C7217}" type="pres">
      <dgm:prSet presAssocID="{5DF37904-6576-4363-9001-2299F8C541E7}" presName="parTxOnly" presStyleLbl="node1" presStyleIdx="4" presStyleCnt="7">
        <dgm:presLayoutVars>
          <dgm:chMax val="0"/>
          <dgm:chPref val="0"/>
          <dgm:bulletEnabled val="1"/>
        </dgm:presLayoutVars>
      </dgm:prSet>
      <dgm:spPr/>
      <dgm:t>
        <a:bodyPr/>
        <a:lstStyle/>
        <a:p>
          <a:endParaRPr lang="en-US"/>
        </a:p>
      </dgm:t>
    </dgm:pt>
    <dgm:pt modelId="{1FFAE62F-ECCB-4CBE-B9F7-DF44B7F2849B}" type="pres">
      <dgm:prSet presAssocID="{3CB14BBB-1319-4554-91C1-3773ED4E07BA}" presName="parTxOnlySpace" presStyleCnt="0"/>
      <dgm:spPr/>
    </dgm:pt>
    <dgm:pt modelId="{92783F44-561C-4F6A-8699-9EE1D157DE05}" type="pres">
      <dgm:prSet presAssocID="{DC34299B-55ED-45E3-AA3E-9E8C1C9A5F4F}" presName="parTxOnly" presStyleLbl="node1" presStyleIdx="5" presStyleCnt="7">
        <dgm:presLayoutVars>
          <dgm:chMax val="0"/>
          <dgm:chPref val="0"/>
          <dgm:bulletEnabled val="1"/>
        </dgm:presLayoutVars>
      </dgm:prSet>
      <dgm:spPr/>
      <dgm:t>
        <a:bodyPr/>
        <a:lstStyle/>
        <a:p>
          <a:endParaRPr lang="en-US"/>
        </a:p>
      </dgm:t>
    </dgm:pt>
    <dgm:pt modelId="{E79E83A9-6AA8-45B8-8E67-E376D15E53E4}" type="pres">
      <dgm:prSet presAssocID="{FAD1358F-E03F-4DDD-83FA-9BD834ED8B8A}" presName="parTxOnlySpace" presStyleCnt="0"/>
      <dgm:spPr/>
    </dgm:pt>
    <dgm:pt modelId="{C3CAC2B0-E42F-477A-89CE-3ECF54A2639C}" type="pres">
      <dgm:prSet presAssocID="{20C4D105-03EB-47C2-BA45-69AE4A8B3D9B}" presName="parTxOnly" presStyleLbl="node1" presStyleIdx="6" presStyleCnt="7">
        <dgm:presLayoutVars>
          <dgm:chMax val="0"/>
          <dgm:chPref val="0"/>
          <dgm:bulletEnabled val="1"/>
        </dgm:presLayoutVars>
      </dgm:prSet>
      <dgm:spPr/>
      <dgm:t>
        <a:bodyPr/>
        <a:lstStyle/>
        <a:p>
          <a:endParaRPr lang="en-US"/>
        </a:p>
      </dgm:t>
    </dgm:pt>
  </dgm:ptLst>
  <dgm:cxnLst>
    <dgm:cxn modelId="{EAA413AA-9993-472E-A71B-8BE14FD099EC}" type="presOf" srcId="{20C4D105-03EB-47C2-BA45-69AE4A8B3D9B}" destId="{C3CAC2B0-E42F-477A-89CE-3ECF54A2639C}" srcOrd="0" destOrd="0" presId="urn:microsoft.com/office/officeart/2005/8/layout/chevron1"/>
    <dgm:cxn modelId="{FA87DDD4-B52F-45B7-89F0-B4A55B2D2D29}" type="presOf" srcId="{833D399E-284E-4CE5-BC9E-099333670174}" destId="{1A9FCE66-37D8-4BCB-812E-9AE95C957A9A}" srcOrd="0" destOrd="0" presId="urn:microsoft.com/office/officeart/2005/8/layout/chevron1"/>
    <dgm:cxn modelId="{F498B105-B26F-4CFF-8B26-79F14D5D9D6A}" srcId="{66F4949F-A812-47A0-B230-C4ACF2424BDA}" destId="{20C4D105-03EB-47C2-BA45-69AE4A8B3D9B}" srcOrd="6" destOrd="0" parTransId="{C3E1C0BB-99CC-42CA-B9A4-1635A0969C27}" sibTransId="{5F77FEA0-9CD1-41AD-B546-B92C54C2714E}"/>
    <dgm:cxn modelId="{961C51EB-639B-4D49-9939-AD3E039D82E4}" srcId="{66F4949F-A812-47A0-B230-C4ACF2424BDA}" destId="{34A07BBD-FA31-42B5-9C43-7CDF5C9CA6D5}" srcOrd="3" destOrd="0" parTransId="{0A5CE59E-3758-4CB0-9217-07E32473C46C}" sibTransId="{AED302DA-EEDE-41BF-9022-910F0EE3B7A9}"/>
    <dgm:cxn modelId="{5B3CBF8F-1FC8-4A34-8485-AAC27C98B5A7}" srcId="{66F4949F-A812-47A0-B230-C4ACF2424BDA}" destId="{0E4C2696-A90D-4397-AD43-87984D53897B}" srcOrd="0" destOrd="0" parTransId="{A8D018CE-FA0E-4A83-B9A0-686C61651C67}" sibTransId="{1C5255A7-87EF-408F-8CEF-713B2FAC887B}"/>
    <dgm:cxn modelId="{59A407A2-4257-409E-9C25-52E07C7FB736}" type="presOf" srcId="{5DF37904-6576-4363-9001-2299F8C541E7}" destId="{D56A5074-E2F2-4C14-BA2D-7415B96C7217}" srcOrd="0" destOrd="0" presId="urn:microsoft.com/office/officeart/2005/8/layout/chevron1"/>
    <dgm:cxn modelId="{F416C1F9-D28E-426D-AF7F-4B034FF79F11}" type="presOf" srcId="{34A07BBD-FA31-42B5-9C43-7CDF5C9CA6D5}" destId="{35CAA220-C17D-431F-9C2C-D612639A58C2}" srcOrd="0" destOrd="0" presId="urn:microsoft.com/office/officeart/2005/8/layout/chevron1"/>
    <dgm:cxn modelId="{F0BEC875-2475-427C-9DE7-695ACABB5003}" srcId="{66F4949F-A812-47A0-B230-C4ACF2424BDA}" destId="{DC34299B-55ED-45E3-AA3E-9E8C1C9A5F4F}" srcOrd="5" destOrd="0" parTransId="{AB690459-86AD-4ACA-B5C5-3A3ECFEB32DF}" sibTransId="{FAD1358F-E03F-4DDD-83FA-9BD834ED8B8A}"/>
    <dgm:cxn modelId="{BCBBA946-6731-4E0C-8B66-140116D99A55}" srcId="{66F4949F-A812-47A0-B230-C4ACF2424BDA}" destId="{5DF37904-6576-4363-9001-2299F8C541E7}" srcOrd="4" destOrd="0" parTransId="{25D3A0FE-3563-4D42-8A5C-390136F843B2}" sibTransId="{3CB14BBB-1319-4554-91C1-3773ED4E07BA}"/>
    <dgm:cxn modelId="{C6693AB1-1DC8-4A8C-BAFC-96DE2C531222}" type="presOf" srcId="{65C41366-062F-46A4-B940-4B8C79901B37}" destId="{DEA6282E-2571-4E73-83EC-5EF4ED555842}" srcOrd="0" destOrd="0" presId="urn:microsoft.com/office/officeart/2005/8/layout/chevron1"/>
    <dgm:cxn modelId="{EE6DBB53-6E45-48F1-8C42-3BBB3C89F18B}" srcId="{66F4949F-A812-47A0-B230-C4ACF2424BDA}" destId="{65C41366-062F-46A4-B940-4B8C79901B37}" srcOrd="2" destOrd="0" parTransId="{D93FE92D-5442-4530-92DB-4FBD81833D53}" sibTransId="{0F81DF81-9C66-415D-BAA2-D4AEECE5DD97}"/>
    <dgm:cxn modelId="{48D86AA1-E125-4D99-AF99-8072CDA82A5E}" type="presOf" srcId="{66F4949F-A812-47A0-B230-C4ACF2424BDA}" destId="{A47B00C0-0FCE-4497-B17A-53E3FAB989C3}" srcOrd="0" destOrd="0" presId="urn:microsoft.com/office/officeart/2005/8/layout/chevron1"/>
    <dgm:cxn modelId="{F75EB510-95D3-424A-A6F6-213A781264AA}" type="presOf" srcId="{DC34299B-55ED-45E3-AA3E-9E8C1C9A5F4F}" destId="{92783F44-561C-4F6A-8699-9EE1D157DE05}" srcOrd="0" destOrd="0" presId="urn:microsoft.com/office/officeart/2005/8/layout/chevron1"/>
    <dgm:cxn modelId="{1FCD6C49-3996-4620-9906-A06B5FB3748C}" srcId="{66F4949F-A812-47A0-B230-C4ACF2424BDA}" destId="{833D399E-284E-4CE5-BC9E-099333670174}" srcOrd="1" destOrd="0" parTransId="{408331C0-057E-46BD-89C9-36BE6523154E}" sibTransId="{0A8F2A44-E090-43C1-9EC7-57FF522122F9}"/>
    <dgm:cxn modelId="{EE472898-8D92-4D8C-AE62-B51599B144C6}" type="presOf" srcId="{0E4C2696-A90D-4397-AD43-87984D53897B}" destId="{A283E721-B6A6-43A5-8D51-7FFEB6204BAC}" srcOrd="0" destOrd="0" presId="urn:microsoft.com/office/officeart/2005/8/layout/chevron1"/>
    <dgm:cxn modelId="{93348B68-3716-4495-8377-0C3EFA391BBB}" type="presParOf" srcId="{A47B00C0-0FCE-4497-B17A-53E3FAB989C3}" destId="{A283E721-B6A6-43A5-8D51-7FFEB6204BAC}" srcOrd="0" destOrd="0" presId="urn:microsoft.com/office/officeart/2005/8/layout/chevron1"/>
    <dgm:cxn modelId="{F5ABC0D5-D729-4190-8483-9596FF9B8174}" type="presParOf" srcId="{A47B00C0-0FCE-4497-B17A-53E3FAB989C3}" destId="{F2CF5C97-D7F7-495E-9167-CAD7A010B4D8}" srcOrd="1" destOrd="0" presId="urn:microsoft.com/office/officeart/2005/8/layout/chevron1"/>
    <dgm:cxn modelId="{78C13FD2-2267-43E6-905C-AB70F36D0624}" type="presParOf" srcId="{A47B00C0-0FCE-4497-B17A-53E3FAB989C3}" destId="{1A9FCE66-37D8-4BCB-812E-9AE95C957A9A}" srcOrd="2" destOrd="0" presId="urn:microsoft.com/office/officeart/2005/8/layout/chevron1"/>
    <dgm:cxn modelId="{95B4B1EB-DA3E-447D-9420-8685CBF6864E}" type="presParOf" srcId="{A47B00C0-0FCE-4497-B17A-53E3FAB989C3}" destId="{574A07D0-C2E6-4A28-8CE3-2F9B9959DC79}" srcOrd="3" destOrd="0" presId="urn:microsoft.com/office/officeart/2005/8/layout/chevron1"/>
    <dgm:cxn modelId="{3B46241D-6B6F-456C-A7D0-DBDE90BC495E}" type="presParOf" srcId="{A47B00C0-0FCE-4497-B17A-53E3FAB989C3}" destId="{DEA6282E-2571-4E73-83EC-5EF4ED555842}" srcOrd="4" destOrd="0" presId="urn:microsoft.com/office/officeart/2005/8/layout/chevron1"/>
    <dgm:cxn modelId="{AE489E58-40C3-4517-8A35-784D036B61C7}" type="presParOf" srcId="{A47B00C0-0FCE-4497-B17A-53E3FAB989C3}" destId="{DACD1355-21D5-484E-BD52-AC44F5CBD4DE}" srcOrd="5" destOrd="0" presId="urn:microsoft.com/office/officeart/2005/8/layout/chevron1"/>
    <dgm:cxn modelId="{E6A5912E-1B49-407F-8715-06789A17C2D5}" type="presParOf" srcId="{A47B00C0-0FCE-4497-B17A-53E3FAB989C3}" destId="{35CAA220-C17D-431F-9C2C-D612639A58C2}" srcOrd="6" destOrd="0" presId="urn:microsoft.com/office/officeart/2005/8/layout/chevron1"/>
    <dgm:cxn modelId="{880B6DE3-CBE3-489F-8676-560F7761E37B}" type="presParOf" srcId="{A47B00C0-0FCE-4497-B17A-53E3FAB989C3}" destId="{E7808774-E77F-4F76-B69E-433B588539EC}" srcOrd="7" destOrd="0" presId="urn:microsoft.com/office/officeart/2005/8/layout/chevron1"/>
    <dgm:cxn modelId="{31B9FD38-71A1-4284-A38B-B4DDA83F0336}" type="presParOf" srcId="{A47B00C0-0FCE-4497-B17A-53E3FAB989C3}" destId="{D56A5074-E2F2-4C14-BA2D-7415B96C7217}" srcOrd="8" destOrd="0" presId="urn:microsoft.com/office/officeart/2005/8/layout/chevron1"/>
    <dgm:cxn modelId="{AAA46009-72B2-43F0-8C7A-CFE21B975EB8}" type="presParOf" srcId="{A47B00C0-0FCE-4497-B17A-53E3FAB989C3}" destId="{1FFAE62F-ECCB-4CBE-B9F7-DF44B7F2849B}" srcOrd="9" destOrd="0" presId="urn:microsoft.com/office/officeart/2005/8/layout/chevron1"/>
    <dgm:cxn modelId="{F9DC0A21-0885-4024-9019-07232ADAAB0C}" type="presParOf" srcId="{A47B00C0-0FCE-4497-B17A-53E3FAB989C3}" destId="{92783F44-561C-4F6A-8699-9EE1D157DE05}" srcOrd="10" destOrd="0" presId="urn:microsoft.com/office/officeart/2005/8/layout/chevron1"/>
    <dgm:cxn modelId="{17183B2A-BF3A-4946-B5E4-D719AD6D15D3}" type="presParOf" srcId="{A47B00C0-0FCE-4497-B17A-53E3FAB989C3}" destId="{E79E83A9-6AA8-45B8-8E67-E376D15E53E4}" srcOrd="11" destOrd="0" presId="urn:microsoft.com/office/officeart/2005/8/layout/chevron1"/>
    <dgm:cxn modelId="{7AB74D3E-3B10-46CF-B937-B0EB55328080}" type="presParOf" srcId="{A47B00C0-0FCE-4497-B17A-53E3FAB989C3}" destId="{C3CAC2B0-E42F-477A-89CE-3ECF54A2639C}" srcOrd="12"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3.xml><?xml version="1.0" encoding="utf-8"?>
<dgm:dataModel xmlns:dgm="http://schemas.openxmlformats.org/drawingml/2006/diagram" xmlns:a="http://schemas.openxmlformats.org/drawingml/2006/main">
  <dgm:ptLst>
    <dgm:pt modelId="{66F4949F-A812-47A0-B230-C4ACF2424BDA}" type="doc">
      <dgm:prSet loTypeId="urn:microsoft.com/office/officeart/2005/8/layout/chevron1" loCatId="process" qsTypeId="urn:microsoft.com/office/officeart/2005/8/quickstyle/simple1" qsCatId="simple" csTypeId="urn:microsoft.com/office/officeart/2005/8/colors/accent1_2" csCatId="accent1" phldr="1"/>
      <dgm:spPr/>
    </dgm:pt>
    <dgm:pt modelId="{0E4C2696-A90D-4397-AD43-87984D53897B}">
      <dgm:prSet phldrT="[Text]"/>
      <dgm:spPr>
        <a:solidFill>
          <a:srgbClr val="FF0000"/>
        </a:solidFill>
        <a:ln>
          <a:solidFill>
            <a:srgbClr val="FF0000"/>
          </a:solidFill>
        </a:ln>
      </dgm:spPr>
      <dgm:t>
        <a:bodyPr/>
        <a:lstStyle/>
        <a:p>
          <a:r>
            <a:rPr lang="en-US" dirty="0" smtClean="0"/>
            <a:t>Step 1</a:t>
          </a:r>
          <a:endParaRPr lang="en-US" dirty="0"/>
        </a:p>
      </dgm:t>
    </dgm:pt>
    <dgm:pt modelId="{A8D018CE-FA0E-4A83-B9A0-686C61651C67}" type="parTrans" cxnId="{5B3CBF8F-1FC8-4A34-8485-AAC27C98B5A7}">
      <dgm:prSet/>
      <dgm:spPr/>
      <dgm:t>
        <a:bodyPr/>
        <a:lstStyle/>
        <a:p>
          <a:endParaRPr lang="en-US"/>
        </a:p>
      </dgm:t>
    </dgm:pt>
    <dgm:pt modelId="{1C5255A7-87EF-408F-8CEF-713B2FAC887B}" type="sibTrans" cxnId="{5B3CBF8F-1FC8-4A34-8485-AAC27C98B5A7}">
      <dgm:prSet/>
      <dgm:spPr/>
      <dgm:t>
        <a:bodyPr/>
        <a:lstStyle/>
        <a:p>
          <a:endParaRPr lang="en-US"/>
        </a:p>
      </dgm:t>
    </dgm:pt>
    <dgm:pt modelId="{833D399E-284E-4CE5-BC9E-099333670174}">
      <dgm:prSet phldrT="[Text]"/>
      <dgm:spPr>
        <a:solidFill>
          <a:srgbClr val="FF0000"/>
        </a:solidFill>
        <a:ln>
          <a:solidFill>
            <a:srgbClr val="FF0000"/>
          </a:solidFill>
        </a:ln>
      </dgm:spPr>
      <dgm:t>
        <a:bodyPr/>
        <a:lstStyle/>
        <a:p>
          <a:r>
            <a:rPr lang="en-US" dirty="0" smtClean="0"/>
            <a:t>Step 2</a:t>
          </a:r>
          <a:endParaRPr lang="en-US" dirty="0"/>
        </a:p>
      </dgm:t>
    </dgm:pt>
    <dgm:pt modelId="{408331C0-057E-46BD-89C9-36BE6523154E}" type="parTrans" cxnId="{1FCD6C49-3996-4620-9906-A06B5FB3748C}">
      <dgm:prSet/>
      <dgm:spPr/>
      <dgm:t>
        <a:bodyPr/>
        <a:lstStyle/>
        <a:p>
          <a:endParaRPr lang="en-US"/>
        </a:p>
      </dgm:t>
    </dgm:pt>
    <dgm:pt modelId="{0A8F2A44-E090-43C1-9EC7-57FF522122F9}" type="sibTrans" cxnId="{1FCD6C49-3996-4620-9906-A06B5FB3748C}">
      <dgm:prSet/>
      <dgm:spPr/>
      <dgm:t>
        <a:bodyPr/>
        <a:lstStyle/>
        <a:p>
          <a:endParaRPr lang="en-US"/>
        </a:p>
      </dgm:t>
    </dgm:pt>
    <dgm:pt modelId="{65C41366-062F-46A4-B940-4B8C79901B37}">
      <dgm:prSet phldrT="[Text]"/>
      <dgm:spPr>
        <a:solidFill>
          <a:srgbClr val="FF0000"/>
        </a:solidFill>
        <a:ln>
          <a:solidFill>
            <a:srgbClr val="FF0000"/>
          </a:solidFill>
        </a:ln>
      </dgm:spPr>
      <dgm:t>
        <a:bodyPr/>
        <a:lstStyle/>
        <a:p>
          <a:r>
            <a:rPr lang="en-US" dirty="0" smtClean="0"/>
            <a:t>Step 3</a:t>
          </a:r>
          <a:endParaRPr lang="en-US" dirty="0"/>
        </a:p>
      </dgm:t>
    </dgm:pt>
    <dgm:pt modelId="{D93FE92D-5442-4530-92DB-4FBD81833D53}" type="parTrans" cxnId="{EE6DBB53-6E45-48F1-8C42-3BBB3C89F18B}">
      <dgm:prSet/>
      <dgm:spPr/>
      <dgm:t>
        <a:bodyPr/>
        <a:lstStyle/>
        <a:p>
          <a:endParaRPr lang="en-US"/>
        </a:p>
      </dgm:t>
    </dgm:pt>
    <dgm:pt modelId="{0F81DF81-9C66-415D-BAA2-D4AEECE5DD97}" type="sibTrans" cxnId="{EE6DBB53-6E45-48F1-8C42-3BBB3C89F18B}">
      <dgm:prSet/>
      <dgm:spPr/>
      <dgm:t>
        <a:bodyPr/>
        <a:lstStyle/>
        <a:p>
          <a:endParaRPr lang="en-US"/>
        </a:p>
      </dgm:t>
    </dgm:pt>
    <dgm:pt modelId="{34A07BBD-FA31-42B5-9C43-7CDF5C9CA6D5}">
      <dgm:prSet/>
      <dgm:spPr>
        <a:solidFill>
          <a:srgbClr val="FF0000"/>
        </a:solidFill>
        <a:ln>
          <a:solidFill>
            <a:srgbClr val="FF0000"/>
          </a:solidFill>
        </a:ln>
      </dgm:spPr>
      <dgm:t>
        <a:bodyPr/>
        <a:lstStyle/>
        <a:p>
          <a:r>
            <a:rPr lang="en-US" dirty="0" smtClean="0"/>
            <a:t>Step 4</a:t>
          </a:r>
          <a:endParaRPr lang="en-US" dirty="0"/>
        </a:p>
      </dgm:t>
    </dgm:pt>
    <dgm:pt modelId="{0A5CE59E-3758-4CB0-9217-07E32473C46C}" type="parTrans" cxnId="{961C51EB-639B-4D49-9939-AD3E039D82E4}">
      <dgm:prSet/>
      <dgm:spPr/>
      <dgm:t>
        <a:bodyPr/>
        <a:lstStyle/>
        <a:p>
          <a:endParaRPr lang="en-US"/>
        </a:p>
      </dgm:t>
    </dgm:pt>
    <dgm:pt modelId="{AED302DA-EEDE-41BF-9022-910F0EE3B7A9}" type="sibTrans" cxnId="{961C51EB-639B-4D49-9939-AD3E039D82E4}">
      <dgm:prSet/>
      <dgm:spPr/>
      <dgm:t>
        <a:bodyPr/>
        <a:lstStyle/>
        <a:p>
          <a:endParaRPr lang="en-US"/>
        </a:p>
      </dgm:t>
    </dgm:pt>
    <dgm:pt modelId="{5DF37904-6576-4363-9001-2299F8C541E7}">
      <dgm:prSet/>
      <dgm:spPr>
        <a:solidFill>
          <a:srgbClr val="FF0000"/>
        </a:solidFill>
        <a:ln>
          <a:solidFill>
            <a:srgbClr val="FF0000"/>
          </a:solidFill>
        </a:ln>
      </dgm:spPr>
      <dgm:t>
        <a:bodyPr/>
        <a:lstStyle/>
        <a:p>
          <a:r>
            <a:rPr lang="en-US" dirty="0" smtClean="0"/>
            <a:t>Step 5</a:t>
          </a:r>
          <a:endParaRPr lang="en-US" dirty="0"/>
        </a:p>
      </dgm:t>
    </dgm:pt>
    <dgm:pt modelId="{25D3A0FE-3563-4D42-8A5C-390136F843B2}" type="parTrans" cxnId="{BCBBA946-6731-4E0C-8B66-140116D99A55}">
      <dgm:prSet/>
      <dgm:spPr/>
      <dgm:t>
        <a:bodyPr/>
        <a:lstStyle/>
        <a:p>
          <a:endParaRPr lang="en-US"/>
        </a:p>
      </dgm:t>
    </dgm:pt>
    <dgm:pt modelId="{3CB14BBB-1319-4554-91C1-3773ED4E07BA}" type="sibTrans" cxnId="{BCBBA946-6731-4E0C-8B66-140116D99A55}">
      <dgm:prSet/>
      <dgm:spPr/>
      <dgm:t>
        <a:bodyPr/>
        <a:lstStyle/>
        <a:p>
          <a:endParaRPr lang="en-US"/>
        </a:p>
      </dgm:t>
    </dgm:pt>
    <dgm:pt modelId="{DC34299B-55ED-45E3-AA3E-9E8C1C9A5F4F}">
      <dgm:prSet/>
      <dgm:spPr>
        <a:solidFill>
          <a:srgbClr val="FF0000"/>
        </a:solidFill>
        <a:ln>
          <a:solidFill>
            <a:srgbClr val="FF0000"/>
          </a:solidFill>
        </a:ln>
      </dgm:spPr>
      <dgm:t>
        <a:bodyPr/>
        <a:lstStyle/>
        <a:p>
          <a:r>
            <a:rPr lang="en-US" dirty="0" smtClean="0"/>
            <a:t>Step 6</a:t>
          </a:r>
          <a:endParaRPr lang="en-US" dirty="0"/>
        </a:p>
      </dgm:t>
    </dgm:pt>
    <dgm:pt modelId="{AB690459-86AD-4ACA-B5C5-3A3ECFEB32DF}" type="parTrans" cxnId="{F0BEC875-2475-427C-9DE7-695ACABB5003}">
      <dgm:prSet/>
      <dgm:spPr/>
      <dgm:t>
        <a:bodyPr/>
        <a:lstStyle/>
        <a:p>
          <a:endParaRPr lang="en-US"/>
        </a:p>
      </dgm:t>
    </dgm:pt>
    <dgm:pt modelId="{FAD1358F-E03F-4DDD-83FA-9BD834ED8B8A}" type="sibTrans" cxnId="{F0BEC875-2475-427C-9DE7-695ACABB5003}">
      <dgm:prSet/>
      <dgm:spPr/>
      <dgm:t>
        <a:bodyPr/>
        <a:lstStyle/>
        <a:p>
          <a:endParaRPr lang="en-US"/>
        </a:p>
      </dgm:t>
    </dgm:pt>
    <dgm:pt modelId="{20C4D105-03EB-47C2-BA45-69AE4A8B3D9B}">
      <dgm:prSet/>
      <dgm:spPr>
        <a:solidFill>
          <a:srgbClr val="FF0000"/>
        </a:solidFill>
        <a:ln>
          <a:solidFill>
            <a:srgbClr val="FF0000"/>
          </a:solidFill>
        </a:ln>
      </dgm:spPr>
      <dgm:t>
        <a:bodyPr/>
        <a:lstStyle/>
        <a:p>
          <a:r>
            <a:rPr lang="en-US" dirty="0" smtClean="0"/>
            <a:t>Step 7</a:t>
          </a:r>
          <a:endParaRPr lang="en-US" dirty="0"/>
        </a:p>
      </dgm:t>
    </dgm:pt>
    <dgm:pt modelId="{C3E1C0BB-99CC-42CA-B9A4-1635A0969C27}" type="parTrans" cxnId="{F498B105-B26F-4CFF-8B26-79F14D5D9D6A}">
      <dgm:prSet/>
      <dgm:spPr/>
      <dgm:t>
        <a:bodyPr/>
        <a:lstStyle/>
        <a:p>
          <a:endParaRPr lang="en-US"/>
        </a:p>
      </dgm:t>
    </dgm:pt>
    <dgm:pt modelId="{5F77FEA0-9CD1-41AD-B546-B92C54C2714E}" type="sibTrans" cxnId="{F498B105-B26F-4CFF-8B26-79F14D5D9D6A}">
      <dgm:prSet/>
      <dgm:spPr/>
      <dgm:t>
        <a:bodyPr/>
        <a:lstStyle/>
        <a:p>
          <a:endParaRPr lang="en-US"/>
        </a:p>
      </dgm:t>
    </dgm:pt>
    <dgm:pt modelId="{A47B00C0-0FCE-4497-B17A-53E3FAB989C3}" type="pres">
      <dgm:prSet presAssocID="{66F4949F-A812-47A0-B230-C4ACF2424BDA}" presName="Name0" presStyleCnt="0">
        <dgm:presLayoutVars>
          <dgm:dir/>
          <dgm:animLvl val="lvl"/>
          <dgm:resizeHandles val="exact"/>
        </dgm:presLayoutVars>
      </dgm:prSet>
      <dgm:spPr/>
    </dgm:pt>
    <dgm:pt modelId="{A283E721-B6A6-43A5-8D51-7FFEB6204BAC}" type="pres">
      <dgm:prSet presAssocID="{0E4C2696-A90D-4397-AD43-87984D53897B}" presName="parTxOnly" presStyleLbl="node1" presStyleIdx="0" presStyleCnt="7">
        <dgm:presLayoutVars>
          <dgm:chMax val="0"/>
          <dgm:chPref val="0"/>
          <dgm:bulletEnabled val="1"/>
        </dgm:presLayoutVars>
      </dgm:prSet>
      <dgm:spPr/>
      <dgm:t>
        <a:bodyPr/>
        <a:lstStyle/>
        <a:p>
          <a:endParaRPr lang="en-US"/>
        </a:p>
      </dgm:t>
    </dgm:pt>
    <dgm:pt modelId="{F2CF5C97-D7F7-495E-9167-CAD7A010B4D8}" type="pres">
      <dgm:prSet presAssocID="{1C5255A7-87EF-408F-8CEF-713B2FAC887B}" presName="parTxOnlySpace" presStyleCnt="0"/>
      <dgm:spPr/>
    </dgm:pt>
    <dgm:pt modelId="{1A9FCE66-37D8-4BCB-812E-9AE95C957A9A}" type="pres">
      <dgm:prSet presAssocID="{833D399E-284E-4CE5-BC9E-099333670174}" presName="parTxOnly" presStyleLbl="node1" presStyleIdx="1" presStyleCnt="7">
        <dgm:presLayoutVars>
          <dgm:chMax val="0"/>
          <dgm:chPref val="0"/>
          <dgm:bulletEnabled val="1"/>
        </dgm:presLayoutVars>
      </dgm:prSet>
      <dgm:spPr/>
      <dgm:t>
        <a:bodyPr/>
        <a:lstStyle/>
        <a:p>
          <a:endParaRPr lang="en-US"/>
        </a:p>
      </dgm:t>
    </dgm:pt>
    <dgm:pt modelId="{574A07D0-C2E6-4A28-8CE3-2F9B9959DC79}" type="pres">
      <dgm:prSet presAssocID="{0A8F2A44-E090-43C1-9EC7-57FF522122F9}" presName="parTxOnlySpace" presStyleCnt="0"/>
      <dgm:spPr/>
    </dgm:pt>
    <dgm:pt modelId="{DEA6282E-2571-4E73-83EC-5EF4ED555842}" type="pres">
      <dgm:prSet presAssocID="{65C41366-062F-46A4-B940-4B8C79901B37}" presName="parTxOnly" presStyleLbl="node1" presStyleIdx="2" presStyleCnt="7">
        <dgm:presLayoutVars>
          <dgm:chMax val="0"/>
          <dgm:chPref val="0"/>
          <dgm:bulletEnabled val="1"/>
        </dgm:presLayoutVars>
      </dgm:prSet>
      <dgm:spPr/>
      <dgm:t>
        <a:bodyPr/>
        <a:lstStyle/>
        <a:p>
          <a:endParaRPr lang="en-US"/>
        </a:p>
      </dgm:t>
    </dgm:pt>
    <dgm:pt modelId="{DACD1355-21D5-484E-BD52-AC44F5CBD4DE}" type="pres">
      <dgm:prSet presAssocID="{0F81DF81-9C66-415D-BAA2-D4AEECE5DD97}" presName="parTxOnlySpace" presStyleCnt="0"/>
      <dgm:spPr/>
    </dgm:pt>
    <dgm:pt modelId="{35CAA220-C17D-431F-9C2C-D612639A58C2}" type="pres">
      <dgm:prSet presAssocID="{34A07BBD-FA31-42B5-9C43-7CDF5C9CA6D5}" presName="parTxOnly" presStyleLbl="node1" presStyleIdx="3" presStyleCnt="7">
        <dgm:presLayoutVars>
          <dgm:chMax val="0"/>
          <dgm:chPref val="0"/>
          <dgm:bulletEnabled val="1"/>
        </dgm:presLayoutVars>
      </dgm:prSet>
      <dgm:spPr/>
      <dgm:t>
        <a:bodyPr/>
        <a:lstStyle/>
        <a:p>
          <a:endParaRPr lang="en-US"/>
        </a:p>
      </dgm:t>
    </dgm:pt>
    <dgm:pt modelId="{E7808774-E77F-4F76-B69E-433B588539EC}" type="pres">
      <dgm:prSet presAssocID="{AED302DA-EEDE-41BF-9022-910F0EE3B7A9}" presName="parTxOnlySpace" presStyleCnt="0"/>
      <dgm:spPr/>
    </dgm:pt>
    <dgm:pt modelId="{D56A5074-E2F2-4C14-BA2D-7415B96C7217}" type="pres">
      <dgm:prSet presAssocID="{5DF37904-6576-4363-9001-2299F8C541E7}" presName="parTxOnly" presStyleLbl="node1" presStyleIdx="4" presStyleCnt="7">
        <dgm:presLayoutVars>
          <dgm:chMax val="0"/>
          <dgm:chPref val="0"/>
          <dgm:bulletEnabled val="1"/>
        </dgm:presLayoutVars>
      </dgm:prSet>
      <dgm:spPr/>
      <dgm:t>
        <a:bodyPr/>
        <a:lstStyle/>
        <a:p>
          <a:endParaRPr lang="en-US"/>
        </a:p>
      </dgm:t>
    </dgm:pt>
    <dgm:pt modelId="{1FFAE62F-ECCB-4CBE-B9F7-DF44B7F2849B}" type="pres">
      <dgm:prSet presAssocID="{3CB14BBB-1319-4554-91C1-3773ED4E07BA}" presName="parTxOnlySpace" presStyleCnt="0"/>
      <dgm:spPr/>
    </dgm:pt>
    <dgm:pt modelId="{92783F44-561C-4F6A-8699-9EE1D157DE05}" type="pres">
      <dgm:prSet presAssocID="{DC34299B-55ED-45E3-AA3E-9E8C1C9A5F4F}" presName="parTxOnly" presStyleLbl="node1" presStyleIdx="5" presStyleCnt="7">
        <dgm:presLayoutVars>
          <dgm:chMax val="0"/>
          <dgm:chPref val="0"/>
          <dgm:bulletEnabled val="1"/>
        </dgm:presLayoutVars>
      </dgm:prSet>
      <dgm:spPr/>
      <dgm:t>
        <a:bodyPr/>
        <a:lstStyle/>
        <a:p>
          <a:endParaRPr lang="en-US"/>
        </a:p>
      </dgm:t>
    </dgm:pt>
    <dgm:pt modelId="{E79E83A9-6AA8-45B8-8E67-E376D15E53E4}" type="pres">
      <dgm:prSet presAssocID="{FAD1358F-E03F-4DDD-83FA-9BD834ED8B8A}" presName="parTxOnlySpace" presStyleCnt="0"/>
      <dgm:spPr/>
    </dgm:pt>
    <dgm:pt modelId="{C3CAC2B0-E42F-477A-89CE-3ECF54A2639C}" type="pres">
      <dgm:prSet presAssocID="{20C4D105-03EB-47C2-BA45-69AE4A8B3D9B}" presName="parTxOnly" presStyleLbl="node1" presStyleIdx="6" presStyleCnt="7">
        <dgm:presLayoutVars>
          <dgm:chMax val="0"/>
          <dgm:chPref val="0"/>
          <dgm:bulletEnabled val="1"/>
        </dgm:presLayoutVars>
      </dgm:prSet>
      <dgm:spPr/>
      <dgm:t>
        <a:bodyPr/>
        <a:lstStyle/>
        <a:p>
          <a:endParaRPr lang="en-US"/>
        </a:p>
      </dgm:t>
    </dgm:pt>
  </dgm:ptLst>
  <dgm:cxnLst>
    <dgm:cxn modelId="{10D81702-4EEA-4C09-B1F6-183F88385925}" type="presOf" srcId="{20C4D105-03EB-47C2-BA45-69AE4A8B3D9B}" destId="{C3CAC2B0-E42F-477A-89CE-3ECF54A2639C}" srcOrd="0" destOrd="0" presId="urn:microsoft.com/office/officeart/2005/8/layout/chevron1"/>
    <dgm:cxn modelId="{F498B105-B26F-4CFF-8B26-79F14D5D9D6A}" srcId="{66F4949F-A812-47A0-B230-C4ACF2424BDA}" destId="{20C4D105-03EB-47C2-BA45-69AE4A8B3D9B}" srcOrd="6" destOrd="0" parTransId="{C3E1C0BB-99CC-42CA-B9A4-1635A0969C27}" sibTransId="{5F77FEA0-9CD1-41AD-B546-B92C54C2714E}"/>
    <dgm:cxn modelId="{6099AA8F-6EF6-46FD-9466-87EFAE7720A2}" type="presOf" srcId="{0E4C2696-A90D-4397-AD43-87984D53897B}" destId="{A283E721-B6A6-43A5-8D51-7FFEB6204BAC}" srcOrd="0" destOrd="0" presId="urn:microsoft.com/office/officeart/2005/8/layout/chevron1"/>
    <dgm:cxn modelId="{961C51EB-639B-4D49-9939-AD3E039D82E4}" srcId="{66F4949F-A812-47A0-B230-C4ACF2424BDA}" destId="{34A07BBD-FA31-42B5-9C43-7CDF5C9CA6D5}" srcOrd="3" destOrd="0" parTransId="{0A5CE59E-3758-4CB0-9217-07E32473C46C}" sibTransId="{AED302DA-EEDE-41BF-9022-910F0EE3B7A9}"/>
    <dgm:cxn modelId="{5B3CBF8F-1FC8-4A34-8485-AAC27C98B5A7}" srcId="{66F4949F-A812-47A0-B230-C4ACF2424BDA}" destId="{0E4C2696-A90D-4397-AD43-87984D53897B}" srcOrd="0" destOrd="0" parTransId="{A8D018CE-FA0E-4A83-B9A0-686C61651C67}" sibTransId="{1C5255A7-87EF-408F-8CEF-713B2FAC887B}"/>
    <dgm:cxn modelId="{0DE79864-E809-4334-9A8A-7C0AC7851D38}" type="presOf" srcId="{833D399E-284E-4CE5-BC9E-099333670174}" destId="{1A9FCE66-37D8-4BCB-812E-9AE95C957A9A}" srcOrd="0" destOrd="0" presId="urn:microsoft.com/office/officeart/2005/8/layout/chevron1"/>
    <dgm:cxn modelId="{5A0CD11A-4108-4621-94F8-395D43FAD3E0}" type="presOf" srcId="{DC34299B-55ED-45E3-AA3E-9E8C1C9A5F4F}" destId="{92783F44-561C-4F6A-8699-9EE1D157DE05}" srcOrd="0" destOrd="0" presId="urn:microsoft.com/office/officeart/2005/8/layout/chevron1"/>
    <dgm:cxn modelId="{938C138B-8836-4B3F-BD13-17417A4CD360}" type="presOf" srcId="{5DF37904-6576-4363-9001-2299F8C541E7}" destId="{D56A5074-E2F2-4C14-BA2D-7415B96C7217}" srcOrd="0" destOrd="0" presId="urn:microsoft.com/office/officeart/2005/8/layout/chevron1"/>
    <dgm:cxn modelId="{F0BEC875-2475-427C-9DE7-695ACABB5003}" srcId="{66F4949F-A812-47A0-B230-C4ACF2424BDA}" destId="{DC34299B-55ED-45E3-AA3E-9E8C1C9A5F4F}" srcOrd="5" destOrd="0" parTransId="{AB690459-86AD-4ACA-B5C5-3A3ECFEB32DF}" sibTransId="{FAD1358F-E03F-4DDD-83FA-9BD834ED8B8A}"/>
    <dgm:cxn modelId="{BCBBA946-6731-4E0C-8B66-140116D99A55}" srcId="{66F4949F-A812-47A0-B230-C4ACF2424BDA}" destId="{5DF37904-6576-4363-9001-2299F8C541E7}" srcOrd="4" destOrd="0" parTransId="{25D3A0FE-3563-4D42-8A5C-390136F843B2}" sibTransId="{3CB14BBB-1319-4554-91C1-3773ED4E07BA}"/>
    <dgm:cxn modelId="{B0B7EA1B-B9E6-4F4D-915C-84EB74D040F0}" type="presOf" srcId="{34A07BBD-FA31-42B5-9C43-7CDF5C9CA6D5}" destId="{35CAA220-C17D-431F-9C2C-D612639A58C2}" srcOrd="0" destOrd="0" presId="urn:microsoft.com/office/officeart/2005/8/layout/chevron1"/>
    <dgm:cxn modelId="{EE6DBB53-6E45-48F1-8C42-3BBB3C89F18B}" srcId="{66F4949F-A812-47A0-B230-C4ACF2424BDA}" destId="{65C41366-062F-46A4-B940-4B8C79901B37}" srcOrd="2" destOrd="0" parTransId="{D93FE92D-5442-4530-92DB-4FBD81833D53}" sibTransId="{0F81DF81-9C66-415D-BAA2-D4AEECE5DD97}"/>
    <dgm:cxn modelId="{059D0BBF-0918-4740-B22A-9122C81F7FC2}" type="presOf" srcId="{66F4949F-A812-47A0-B230-C4ACF2424BDA}" destId="{A47B00C0-0FCE-4497-B17A-53E3FAB989C3}" srcOrd="0" destOrd="0" presId="urn:microsoft.com/office/officeart/2005/8/layout/chevron1"/>
    <dgm:cxn modelId="{1FCD6C49-3996-4620-9906-A06B5FB3748C}" srcId="{66F4949F-A812-47A0-B230-C4ACF2424BDA}" destId="{833D399E-284E-4CE5-BC9E-099333670174}" srcOrd="1" destOrd="0" parTransId="{408331C0-057E-46BD-89C9-36BE6523154E}" sibTransId="{0A8F2A44-E090-43C1-9EC7-57FF522122F9}"/>
    <dgm:cxn modelId="{EF4B0E6E-B4B9-4B41-B0BC-0952319EA44A}" type="presOf" srcId="{65C41366-062F-46A4-B940-4B8C79901B37}" destId="{DEA6282E-2571-4E73-83EC-5EF4ED555842}" srcOrd="0" destOrd="0" presId="urn:microsoft.com/office/officeart/2005/8/layout/chevron1"/>
    <dgm:cxn modelId="{4D53968D-953D-44CD-B2B6-7D4DB46B12C6}" type="presParOf" srcId="{A47B00C0-0FCE-4497-B17A-53E3FAB989C3}" destId="{A283E721-B6A6-43A5-8D51-7FFEB6204BAC}" srcOrd="0" destOrd="0" presId="urn:microsoft.com/office/officeart/2005/8/layout/chevron1"/>
    <dgm:cxn modelId="{B6CC3FF7-EFAD-4D0E-B1F6-1EAA158CB434}" type="presParOf" srcId="{A47B00C0-0FCE-4497-B17A-53E3FAB989C3}" destId="{F2CF5C97-D7F7-495E-9167-CAD7A010B4D8}" srcOrd="1" destOrd="0" presId="urn:microsoft.com/office/officeart/2005/8/layout/chevron1"/>
    <dgm:cxn modelId="{0B046324-B7B6-43A4-8C73-9B611A99C4ED}" type="presParOf" srcId="{A47B00C0-0FCE-4497-B17A-53E3FAB989C3}" destId="{1A9FCE66-37D8-4BCB-812E-9AE95C957A9A}" srcOrd="2" destOrd="0" presId="urn:microsoft.com/office/officeart/2005/8/layout/chevron1"/>
    <dgm:cxn modelId="{BD66C504-097B-4E7B-9F86-3D506E24E1F8}" type="presParOf" srcId="{A47B00C0-0FCE-4497-B17A-53E3FAB989C3}" destId="{574A07D0-C2E6-4A28-8CE3-2F9B9959DC79}" srcOrd="3" destOrd="0" presId="urn:microsoft.com/office/officeart/2005/8/layout/chevron1"/>
    <dgm:cxn modelId="{5882ACE8-F5A3-48F2-997B-C8798E63F3C3}" type="presParOf" srcId="{A47B00C0-0FCE-4497-B17A-53E3FAB989C3}" destId="{DEA6282E-2571-4E73-83EC-5EF4ED555842}" srcOrd="4" destOrd="0" presId="urn:microsoft.com/office/officeart/2005/8/layout/chevron1"/>
    <dgm:cxn modelId="{5FD77FB7-9F24-4BF2-8FEF-0EA6F417D10B}" type="presParOf" srcId="{A47B00C0-0FCE-4497-B17A-53E3FAB989C3}" destId="{DACD1355-21D5-484E-BD52-AC44F5CBD4DE}" srcOrd="5" destOrd="0" presId="urn:microsoft.com/office/officeart/2005/8/layout/chevron1"/>
    <dgm:cxn modelId="{448EDACE-74DD-40E9-8331-E3501D17755C}" type="presParOf" srcId="{A47B00C0-0FCE-4497-B17A-53E3FAB989C3}" destId="{35CAA220-C17D-431F-9C2C-D612639A58C2}" srcOrd="6" destOrd="0" presId="urn:microsoft.com/office/officeart/2005/8/layout/chevron1"/>
    <dgm:cxn modelId="{149644EF-76D5-4350-94D8-4FF19D8B1BE1}" type="presParOf" srcId="{A47B00C0-0FCE-4497-B17A-53E3FAB989C3}" destId="{E7808774-E77F-4F76-B69E-433B588539EC}" srcOrd="7" destOrd="0" presId="urn:microsoft.com/office/officeart/2005/8/layout/chevron1"/>
    <dgm:cxn modelId="{9B45B20E-74B0-4597-BF56-B51A6820EB02}" type="presParOf" srcId="{A47B00C0-0FCE-4497-B17A-53E3FAB989C3}" destId="{D56A5074-E2F2-4C14-BA2D-7415B96C7217}" srcOrd="8" destOrd="0" presId="urn:microsoft.com/office/officeart/2005/8/layout/chevron1"/>
    <dgm:cxn modelId="{F42D5880-8BA9-4484-84F7-06061BCFFCFD}" type="presParOf" srcId="{A47B00C0-0FCE-4497-B17A-53E3FAB989C3}" destId="{1FFAE62F-ECCB-4CBE-B9F7-DF44B7F2849B}" srcOrd="9" destOrd="0" presId="urn:microsoft.com/office/officeart/2005/8/layout/chevron1"/>
    <dgm:cxn modelId="{115521AE-1ABA-4392-962E-FBE2FE10AD0C}" type="presParOf" srcId="{A47B00C0-0FCE-4497-B17A-53E3FAB989C3}" destId="{92783F44-561C-4F6A-8699-9EE1D157DE05}" srcOrd="10" destOrd="0" presId="urn:microsoft.com/office/officeart/2005/8/layout/chevron1"/>
    <dgm:cxn modelId="{A23985B7-60F9-4908-AB35-00448E72234E}" type="presParOf" srcId="{A47B00C0-0FCE-4497-B17A-53E3FAB989C3}" destId="{E79E83A9-6AA8-45B8-8E67-E376D15E53E4}" srcOrd="11" destOrd="0" presId="urn:microsoft.com/office/officeart/2005/8/layout/chevron1"/>
    <dgm:cxn modelId="{04DD5816-FAB9-476A-BDD0-CB62EB81795F}" type="presParOf" srcId="{A47B00C0-0FCE-4497-B17A-53E3FAB989C3}" destId="{C3CAC2B0-E42F-477A-89CE-3ECF54A2639C}" srcOrd="12"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6F4949F-A812-47A0-B230-C4ACF2424BDA}" type="doc">
      <dgm:prSet loTypeId="urn:microsoft.com/office/officeart/2005/8/layout/chevron1" loCatId="process" qsTypeId="urn:microsoft.com/office/officeart/2005/8/quickstyle/simple1" qsCatId="simple" csTypeId="urn:microsoft.com/office/officeart/2005/8/colors/accent1_2" csCatId="accent1" phldr="1"/>
      <dgm:spPr/>
    </dgm:pt>
    <dgm:pt modelId="{0E4C2696-A90D-4397-AD43-87984D53897B}">
      <dgm:prSet phldrT="[Text]"/>
      <dgm:spPr>
        <a:solidFill>
          <a:srgbClr val="FF0000"/>
        </a:solidFill>
        <a:ln>
          <a:solidFill>
            <a:srgbClr val="FF0000"/>
          </a:solidFill>
        </a:ln>
      </dgm:spPr>
      <dgm:t>
        <a:bodyPr/>
        <a:lstStyle/>
        <a:p>
          <a:r>
            <a:rPr lang="en-US" dirty="0" smtClean="0"/>
            <a:t>Step 1</a:t>
          </a:r>
          <a:endParaRPr lang="en-US" dirty="0"/>
        </a:p>
      </dgm:t>
    </dgm:pt>
    <dgm:pt modelId="{A8D018CE-FA0E-4A83-B9A0-686C61651C67}" type="parTrans" cxnId="{5B3CBF8F-1FC8-4A34-8485-AAC27C98B5A7}">
      <dgm:prSet/>
      <dgm:spPr/>
      <dgm:t>
        <a:bodyPr/>
        <a:lstStyle/>
        <a:p>
          <a:endParaRPr lang="en-US"/>
        </a:p>
      </dgm:t>
    </dgm:pt>
    <dgm:pt modelId="{1C5255A7-87EF-408F-8CEF-713B2FAC887B}" type="sibTrans" cxnId="{5B3CBF8F-1FC8-4A34-8485-AAC27C98B5A7}">
      <dgm:prSet/>
      <dgm:spPr/>
      <dgm:t>
        <a:bodyPr/>
        <a:lstStyle/>
        <a:p>
          <a:endParaRPr lang="en-US"/>
        </a:p>
      </dgm:t>
    </dgm:pt>
    <dgm:pt modelId="{833D399E-284E-4CE5-BC9E-099333670174}">
      <dgm:prSet phldrT="[Text]"/>
      <dgm:spPr>
        <a:solidFill>
          <a:srgbClr val="FF0000"/>
        </a:solidFill>
        <a:ln>
          <a:solidFill>
            <a:srgbClr val="FF0000"/>
          </a:solidFill>
        </a:ln>
      </dgm:spPr>
      <dgm:t>
        <a:bodyPr/>
        <a:lstStyle/>
        <a:p>
          <a:r>
            <a:rPr lang="en-US" dirty="0" smtClean="0"/>
            <a:t>Step 2</a:t>
          </a:r>
          <a:endParaRPr lang="en-US" dirty="0"/>
        </a:p>
      </dgm:t>
    </dgm:pt>
    <dgm:pt modelId="{408331C0-057E-46BD-89C9-36BE6523154E}" type="parTrans" cxnId="{1FCD6C49-3996-4620-9906-A06B5FB3748C}">
      <dgm:prSet/>
      <dgm:spPr/>
      <dgm:t>
        <a:bodyPr/>
        <a:lstStyle/>
        <a:p>
          <a:endParaRPr lang="en-US"/>
        </a:p>
      </dgm:t>
    </dgm:pt>
    <dgm:pt modelId="{0A8F2A44-E090-43C1-9EC7-57FF522122F9}" type="sibTrans" cxnId="{1FCD6C49-3996-4620-9906-A06B5FB3748C}">
      <dgm:prSet/>
      <dgm:spPr/>
      <dgm:t>
        <a:bodyPr/>
        <a:lstStyle/>
        <a:p>
          <a:endParaRPr lang="en-US"/>
        </a:p>
      </dgm:t>
    </dgm:pt>
    <dgm:pt modelId="{65C41366-062F-46A4-B940-4B8C79901B37}">
      <dgm:prSet phldrT="[Text]"/>
      <dgm:spPr/>
      <dgm:t>
        <a:bodyPr/>
        <a:lstStyle/>
        <a:p>
          <a:r>
            <a:rPr lang="en-US" dirty="0" smtClean="0"/>
            <a:t>Step 3</a:t>
          </a:r>
          <a:endParaRPr lang="en-US" dirty="0"/>
        </a:p>
      </dgm:t>
    </dgm:pt>
    <dgm:pt modelId="{D93FE92D-5442-4530-92DB-4FBD81833D53}" type="parTrans" cxnId="{EE6DBB53-6E45-48F1-8C42-3BBB3C89F18B}">
      <dgm:prSet/>
      <dgm:spPr/>
      <dgm:t>
        <a:bodyPr/>
        <a:lstStyle/>
        <a:p>
          <a:endParaRPr lang="en-US"/>
        </a:p>
      </dgm:t>
    </dgm:pt>
    <dgm:pt modelId="{0F81DF81-9C66-415D-BAA2-D4AEECE5DD97}" type="sibTrans" cxnId="{EE6DBB53-6E45-48F1-8C42-3BBB3C89F18B}">
      <dgm:prSet/>
      <dgm:spPr/>
      <dgm:t>
        <a:bodyPr/>
        <a:lstStyle/>
        <a:p>
          <a:endParaRPr lang="en-US"/>
        </a:p>
      </dgm:t>
    </dgm:pt>
    <dgm:pt modelId="{34A07BBD-FA31-42B5-9C43-7CDF5C9CA6D5}">
      <dgm:prSet/>
      <dgm:spPr/>
      <dgm:t>
        <a:bodyPr/>
        <a:lstStyle/>
        <a:p>
          <a:r>
            <a:rPr lang="en-US" dirty="0" smtClean="0"/>
            <a:t>Step 4</a:t>
          </a:r>
          <a:endParaRPr lang="en-US" dirty="0"/>
        </a:p>
      </dgm:t>
    </dgm:pt>
    <dgm:pt modelId="{0A5CE59E-3758-4CB0-9217-07E32473C46C}" type="parTrans" cxnId="{961C51EB-639B-4D49-9939-AD3E039D82E4}">
      <dgm:prSet/>
      <dgm:spPr/>
      <dgm:t>
        <a:bodyPr/>
        <a:lstStyle/>
        <a:p>
          <a:endParaRPr lang="en-US"/>
        </a:p>
      </dgm:t>
    </dgm:pt>
    <dgm:pt modelId="{AED302DA-EEDE-41BF-9022-910F0EE3B7A9}" type="sibTrans" cxnId="{961C51EB-639B-4D49-9939-AD3E039D82E4}">
      <dgm:prSet/>
      <dgm:spPr/>
      <dgm:t>
        <a:bodyPr/>
        <a:lstStyle/>
        <a:p>
          <a:endParaRPr lang="en-US"/>
        </a:p>
      </dgm:t>
    </dgm:pt>
    <dgm:pt modelId="{5DF37904-6576-4363-9001-2299F8C541E7}">
      <dgm:prSet/>
      <dgm:spPr/>
      <dgm:t>
        <a:bodyPr/>
        <a:lstStyle/>
        <a:p>
          <a:r>
            <a:rPr lang="en-US" dirty="0" smtClean="0"/>
            <a:t>Step 5</a:t>
          </a:r>
          <a:endParaRPr lang="en-US" dirty="0"/>
        </a:p>
      </dgm:t>
    </dgm:pt>
    <dgm:pt modelId="{25D3A0FE-3563-4D42-8A5C-390136F843B2}" type="parTrans" cxnId="{BCBBA946-6731-4E0C-8B66-140116D99A55}">
      <dgm:prSet/>
      <dgm:spPr/>
      <dgm:t>
        <a:bodyPr/>
        <a:lstStyle/>
        <a:p>
          <a:endParaRPr lang="en-US"/>
        </a:p>
      </dgm:t>
    </dgm:pt>
    <dgm:pt modelId="{3CB14BBB-1319-4554-91C1-3773ED4E07BA}" type="sibTrans" cxnId="{BCBBA946-6731-4E0C-8B66-140116D99A55}">
      <dgm:prSet/>
      <dgm:spPr/>
      <dgm:t>
        <a:bodyPr/>
        <a:lstStyle/>
        <a:p>
          <a:endParaRPr lang="en-US"/>
        </a:p>
      </dgm:t>
    </dgm:pt>
    <dgm:pt modelId="{DC34299B-55ED-45E3-AA3E-9E8C1C9A5F4F}">
      <dgm:prSet/>
      <dgm:spPr/>
      <dgm:t>
        <a:bodyPr/>
        <a:lstStyle/>
        <a:p>
          <a:r>
            <a:rPr lang="en-US" dirty="0" smtClean="0"/>
            <a:t>Step 6</a:t>
          </a:r>
          <a:endParaRPr lang="en-US" dirty="0"/>
        </a:p>
      </dgm:t>
    </dgm:pt>
    <dgm:pt modelId="{AB690459-86AD-4ACA-B5C5-3A3ECFEB32DF}" type="parTrans" cxnId="{F0BEC875-2475-427C-9DE7-695ACABB5003}">
      <dgm:prSet/>
      <dgm:spPr/>
      <dgm:t>
        <a:bodyPr/>
        <a:lstStyle/>
        <a:p>
          <a:endParaRPr lang="en-US"/>
        </a:p>
      </dgm:t>
    </dgm:pt>
    <dgm:pt modelId="{FAD1358F-E03F-4DDD-83FA-9BD834ED8B8A}" type="sibTrans" cxnId="{F0BEC875-2475-427C-9DE7-695ACABB5003}">
      <dgm:prSet/>
      <dgm:spPr/>
      <dgm:t>
        <a:bodyPr/>
        <a:lstStyle/>
        <a:p>
          <a:endParaRPr lang="en-US"/>
        </a:p>
      </dgm:t>
    </dgm:pt>
    <dgm:pt modelId="{20C4D105-03EB-47C2-BA45-69AE4A8B3D9B}">
      <dgm:prSet/>
      <dgm:spPr/>
      <dgm:t>
        <a:bodyPr/>
        <a:lstStyle/>
        <a:p>
          <a:r>
            <a:rPr lang="en-US" dirty="0" smtClean="0"/>
            <a:t>Step 7</a:t>
          </a:r>
          <a:endParaRPr lang="en-US" dirty="0"/>
        </a:p>
      </dgm:t>
    </dgm:pt>
    <dgm:pt modelId="{C3E1C0BB-99CC-42CA-B9A4-1635A0969C27}" type="parTrans" cxnId="{F498B105-B26F-4CFF-8B26-79F14D5D9D6A}">
      <dgm:prSet/>
      <dgm:spPr/>
      <dgm:t>
        <a:bodyPr/>
        <a:lstStyle/>
        <a:p>
          <a:endParaRPr lang="en-US"/>
        </a:p>
      </dgm:t>
    </dgm:pt>
    <dgm:pt modelId="{5F77FEA0-9CD1-41AD-B546-B92C54C2714E}" type="sibTrans" cxnId="{F498B105-B26F-4CFF-8B26-79F14D5D9D6A}">
      <dgm:prSet/>
      <dgm:spPr/>
      <dgm:t>
        <a:bodyPr/>
        <a:lstStyle/>
        <a:p>
          <a:endParaRPr lang="en-US"/>
        </a:p>
      </dgm:t>
    </dgm:pt>
    <dgm:pt modelId="{A47B00C0-0FCE-4497-B17A-53E3FAB989C3}" type="pres">
      <dgm:prSet presAssocID="{66F4949F-A812-47A0-B230-C4ACF2424BDA}" presName="Name0" presStyleCnt="0">
        <dgm:presLayoutVars>
          <dgm:dir/>
          <dgm:animLvl val="lvl"/>
          <dgm:resizeHandles val="exact"/>
        </dgm:presLayoutVars>
      </dgm:prSet>
      <dgm:spPr/>
    </dgm:pt>
    <dgm:pt modelId="{A283E721-B6A6-43A5-8D51-7FFEB6204BAC}" type="pres">
      <dgm:prSet presAssocID="{0E4C2696-A90D-4397-AD43-87984D53897B}" presName="parTxOnly" presStyleLbl="node1" presStyleIdx="0" presStyleCnt="7">
        <dgm:presLayoutVars>
          <dgm:chMax val="0"/>
          <dgm:chPref val="0"/>
          <dgm:bulletEnabled val="1"/>
        </dgm:presLayoutVars>
      </dgm:prSet>
      <dgm:spPr/>
      <dgm:t>
        <a:bodyPr/>
        <a:lstStyle/>
        <a:p>
          <a:endParaRPr lang="en-US"/>
        </a:p>
      </dgm:t>
    </dgm:pt>
    <dgm:pt modelId="{F2CF5C97-D7F7-495E-9167-CAD7A010B4D8}" type="pres">
      <dgm:prSet presAssocID="{1C5255A7-87EF-408F-8CEF-713B2FAC887B}" presName="parTxOnlySpace" presStyleCnt="0"/>
      <dgm:spPr/>
    </dgm:pt>
    <dgm:pt modelId="{1A9FCE66-37D8-4BCB-812E-9AE95C957A9A}" type="pres">
      <dgm:prSet presAssocID="{833D399E-284E-4CE5-BC9E-099333670174}" presName="parTxOnly" presStyleLbl="node1" presStyleIdx="1" presStyleCnt="7">
        <dgm:presLayoutVars>
          <dgm:chMax val="0"/>
          <dgm:chPref val="0"/>
          <dgm:bulletEnabled val="1"/>
        </dgm:presLayoutVars>
      </dgm:prSet>
      <dgm:spPr/>
      <dgm:t>
        <a:bodyPr/>
        <a:lstStyle/>
        <a:p>
          <a:endParaRPr lang="en-US"/>
        </a:p>
      </dgm:t>
    </dgm:pt>
    <dgm:pt modelId="{574A07D0-C2E6-4A28-8CE3-2F9B9959DC79}" type="pres">
      <dgm:prSet presAssocID="{0A8F2A44-E090-43C1-9EC7-57FF522122F9}" presName="parTxOnlySpace" presStyleCnt="0"/>
      <dgm:spPr/>
    </dgm:pt>
    <dgm:pt modelId="{DEA6282E-2571-4E73-83EC-5EF4ED555842}" type="pres">
      <dgm:prSet presAssocID="{65C41366-062F-46A4-B940-4B8C79901B37}" presName="parTxOnly" presStyleLbl="node1" presStyleIdx="2" presStyleCnt="7">
        <dgm:presLayoutVars>
          <dgm:chMax val="0"/>
          <dgm:chPref val="0"/>
          <dgm:bulletEnabled val="1"/>
        </dgm:presLayoutVars>
      </dgm:prSet>
      <dgm:spPr/>
      <dgm:t>
        <a:bodyPr/>
        <a:lstStyle/>
        <a:p>
          <a:endParaRPr lang="en-US"/>
        </a:p>
      </dgm:t>
    </dgm:pt>
    <dgm:pt modelId="{DACD1355-21D5-484E-BD52-AC44F5CBD4DE}" type="pres">
      <dgm:prSet presAssocID="{0F81DF81-9C66-415D-BAA2-D4AEECE5DD97}" presName="parTxOnlySpace" presStyleCnt="0"/>
      <dgm:spPr/>
    </dgm:pt>
    <dgm:pt modelId="{35CAA220-C17D-431F-9C2C-D612639A58C2}" type="pres">
      <dgm:prSet presAssocID="{34A07BBD-FA31-42B5-9C43-7CDF5C9CA6D5}" presName="parTxOnly" presStyleLbl="node1" presStyleIdx="3" presStyleCnt="7">
        <dgm:presLayoutVars>
          <dgm:chMax val="0"/>
          <dgm:chPref val="0"/>
          <dgm:bulletEnabled val="1"/>
        </dgm:presLayoutVars>
      </dgm:prSet>
      <dgm:spPr/>
      <dgm:t>
        <a:bodyPr/>
        <a:lstStyle/>
        <a:p>
          <a:endParaRPr lang="en-US"/>
        </a:p>
      </dgm:t>
    </dgm:pt>
    <dgm:pt modelId="{E7808774-E77F-4F76-B69E-433B588539EC}" type="pres">
      <dgm:prSet presAssocID="{AED302DA-EEDE-41BF-9022-910F0EE3B7A9}" presName="parTxOnlySpace" presStyleCnt="0"/>
      <dgm:spPr/>
    </dgm:pt>
    <dgm:pt modelId="{D56A5074-E2F2-4C14-BA2D-7415B96C7217}" type="pres">
      <dgm:prSet presAssocID="{5DF37904-6576-4363-9001-2299F8C541E7}" presName="parTxOnly" presStyleLbl="node1" presStyleIdx="4" presStyleCnt="7">
        <dgm:presLayoutVars>
          <dgm:chMax val="0"/>
          <dgm:chPref val="0"/>
          <dgm:bulletEnabled val="1"/>
        </dgm:presLayoutVars>
      </dgm:prSet>
      <dgm:spPr/>
      <dgm:t>
        <a:bodyPr/>
        <a:lstStyle/>
        <a:p>
          <a:endParaRPr lang="en-US"/>
        </a:p>
      </dgm:t>
    </dgm:pt>
    <dgm:pt modelId="{1FFAE62F-ECCB-4CBE-B9F7-DF44B7F2849B}" type="pres">
      <dgm:prSet presAssocID="{3CB14BBB-1319-4554-91C1-3773ED4E07BA}" presName="parTxOnlySpace" presStyleCnt="0"/>
      <dgm:spPr/>
    </dgm:pt>
    <dgm:pt modelId="{92783F44-561C-4F6A-8699-9EE1D157DE05}" type="pres">
      <dgm:prSet presAssocID="{DC34299B-55ED-45E3-AA3E-9E8C1C9A5F4F}" presName="parTxOnly" presStyleLbl="node1" presStyleIdx="5" presStyleCnt="7">
        <dgm:presLayoutVars>
          <dgm:chMax val="0"/>
          <dgm:chPref val="0"/>
          <dgm:bulletEnabled val="1"/>
        </dgm:presLayoutVars>
      </dgm:prSet>
      <dgm:spPr/>
      <dgm:t>
        <a:bodyPr/>
        <a:lstStyle/>
        <a:p>
          <a:endParaRPr lang="en-US"/>
        </a:p>
      </dgm:t>
    </dgm:pt>
    <dgm:pt modelId="{E79E83A9-6AA8-45B8-8E67-E376D15E53E4}" type="pres">
      <dgm:prSet presAssocID="{FAD1358F-E03F-4DDD-83FA-9BD834ED8B8A}" presName="parTxOnlySpace" presStyleCnt="0"/>
      <dgm:spPr/>
    </dgm:pt>
    <dgm:pt modelId="{C3CAC2B0-E42F-477A-89CE-3ECF54A2639C}" type="pres">
      <dgm:prSet presAssocID="{20C4D105-03EB-47C2-BA45-69AE4A8B3D9B}" presName="parTxOnly" presStyleLbl="node1" presStyleIdx="6" presStyleCnt="7">
        <dgm:presLayoutVars>
          <dgm:chMax val="0"/>
          <dgm:chPref val="0"/>
          <dgm:bulletEnabled val="1"/>
        </dgm:presLayoutVars>
      </dgm:prSet>
      <dgm:spPr/>
      <dgm:t>
        <a:bodyPr/>
        <a:lstStyle/>
        <a:p>
          <a:endParaRPr lang="en-US"/>
        </a:p>
      </dgm:t>
    </dgm:pt>
  </dgm:ptLst>
  <dgm:cxnLst>
    <dgm:cxn modelId="{9E1AEAD2-B9C7-4D7C-80D9-E46FDC1E51F5}" type="presOf" srcId="{20C4D105-03EB-47C2-BA45-69AE4A8B3D9B}" destId="{C3CAC2B0-E42F-477A-89CE-3ECF54A2639C}" srcOrd="0" destOrd="0" presId="urn:microsoft.com/office/officeart/2005/8/layout/chevron1"/>
    <dgm:cxn modelId="{5B3CBF8F-1FC8-4A34-8485-AAC27C98B5A7}" srcId="{66F4949F-A812-47A0-B230-C4ACF2424BDA}" destId="{0E4C2696-A90D-4397-AD43-87984D53897B}" srcOrd="0" destOrd="0" parTransId="{A8D018CE-FA0E-4A83-B9A0-686C61651C67}" sibTransId="{1C5255A7-87EF-408F-8CEF-713B2FAC887B}"/>
    <dgm:cxn modelId="{EE6DBB53-6E45-48F1-8C42-3BBB3C89F18B}" srcId="{66F4949F-A812-47A0-B230-C4ACF2424BDA}" destId="{65C41366-062F-46A4-B940-4B8C79901B37}" srcOrd="2" destOrd="0" parTransId="{D93FE92D-5442-4530-92DB-4FBD81833D53}" sibTransId="{0F81DF81-9C66-415D-BAA2-D4AEECE5DD97}"/>
    <dgm:cxn modelId="{BBA15424-FB42-4BB7-9CFF-9A49DAE12FE9}" type="presOf" srcId="{66F4949F-A812-47A0-B230-C4ACF2424BDA}" destId="{A47B00C0-0FCE-4497-B17A-53E3FAB989C3}" srcOrd="0" destOrd="0" presId="urn:microsoft.com/office/officeart/2005/8/layout/chevron1"/>
    <dgm:cxn modelId="{BCBBA946-6731-4E0C-8B66-140116D99A55}" srcId="{66F4949F-A812-47A0-B230-C4ACF2424BDA}" destId="{5DF37904-6576-4363-9001-2299F8C541E7}" srcOrd="4" destOrd="0" parTransId="{25D3A0FE-3563-4D42-8A5C-390136F843B2}" sibTransId="{3CB14BBB-1319-4554-91C1-3773ED4E07BA}"/>
    <dgm:cxn modelId="{2B061EAE-F2AD-4B64-9123-88F7F8637449}" type="presOf" srcId="{0E4C2696-A90D-4397-AD43-87984D53897B}" destId="{A283E721-B6A6-43A5-8D51-7FFEB6204BAC}" srcOrd="0" destOrd="0" presId="urn:microsoft.com/office/officeart/2005/8/layout/chevron1"/>
    <dgm:cxn modelId="{4F5CFF67-9F6C-4D46-AFFF-AE456F0E24AC}" type="presOf" srcId="{34A07BBD-FA31-42B5-9C43-7CDF5C9CA6D5}" destId="{35CAA220-C17D-431F-9C2C-D612639A58C2}" srcOrd="0" destOrd="0" presId="urn:microsoft.com/office/officeart/2005/8/layout/chevron1"/>
    <dgm:cxn modelId="{961C51EB-639B-4D49-9939-AD3E039D82E4}" srcId="{66F4949F-A812-47A0-B230-C4ACF2424BDA}" destId="{34A07BBD-FA31-42B5-9C43-7CDF5C9CA6D5}" srcOrd="3" destOrd="0" parTransId="{0A5CE59E-3758-4CB0-9217-07E32473C46C}" sibTransId="{AED302DA-EEDE-41BF-9022-910F0EE3B7A9}"/>
    <dgm:cxn modelId="{F0BEC875-2475-427C-9DE7-695ACABB5003}" srcId="{66F4949F-A812-47A0-B230-C4ACF2424BDA}" destId="{DC34299B-55ED-45E3-AA3E-9E8C1C9A5F4F}" srcOrd="5" destOrd="0" parTransId="{AB690459-86AD-4ACA-B5C5-3A3ECFEB32DF}" sibTransId="{FAD1358F-E03F-4DDD-83FA-9BD834ED8B8A}"/>
    <dgm:cxn modelId="{B9717525-6B0D-4205-8330-46E76C3DDF76}" type="presOf" srcId="{65C41366-062F-46A4-B940-4B8C79901B37}" destId="{DEA6282E-2571-4E73-83EC-5EF4ED555842}" srcOrd="0" destOrd="0" presId="urn:microsoft.com/office/officeart/2005/8/layout/chevron1"/>
    <dgm:cxn modelId="{7D881383-2B84-4AFD-BC37-14D86CD2E549}" type="presOf" srcId="{DC34299B-55ED-45E3-AA3E-9E8C1C9A5F4F}" destId="{92783F44-561C-4F6A-8699-9EE1D157DE05}" srcOrd="0" destOrd="0" presId="urn:microsoft.com/office/officeart/2005/8/layout/chevron1"/>
    <dgm:cxn modelId="{F498B105-B26F-4CFF-8B26-79F14D5D9D6A}" srcId="{66F4949F-A812-47A0-B230-C4ACF2424BDA}" destId="{20C4D105-03EB-47C2-BA45-69AE4A8B3D9B}" srcOrd="6" destOrd="0" parTransId="{C3E1C0BB-99CC-42CA-B9A4-1635A0969C27}" sibTransId="{5F77FEA0-9CD1-41AD-B546-B92C54C2714E}"/>
    <dgm:cxn modelId="{93EADABF-A409-4541-BF79-47AEB739DC27}" type="presOf" srcId="{5DF37904-6576-4363-9001-2299F8C541E7}" destId="{D56A5074-E2F2-4C14-BA2D-7415B96C7217}" srcOrd="0" destOrd="0" presId="urn:microsoft.com/office/officeart/2005/8/layout/chevron1"/>
    <dgm:cxn modelId="{C50AF558-0C53-46CB-80B2-C380D0253215}" type="presOf" srcId="{833D399E-284E-4CE5-BC9E-099333670174}" destId="{1A9FCE66-37D8-4BCB-812E-9AE95C957A9A}" srcOrd="0" destOrd="0" presId="urn:microsoft.com/office/officeart/2005/8/layout/chevron1"/>
    <dgm:cxn modelId="{1FCD6C49-3996-4620-9906-A06B5FB3748C}" srcId="{66F4949F-A812-47A0-B230-C4ACF2424BDA}" destId="{833D399E-284E-4CE5-BC9E-099333670174}" srcOrd="1" destOrd="0" parTransId="{408331C0-057E-46BD-89C9-36BE6523154E}" sibTransId="{0A8F2A44-E090-43C1-9EC7-57FF522122F9}"/>
    <dgm:cxn modelId="{DC1F246B-B33C-48E0-9FE7-0FE063B08EC4}" type="presParOf" srcId="{A47B00C0-0FCE-4497-B17A-53E3FAB989C3}" destId="{A283E721-B6A6-43A5-8D51-7FFEB6204BAC}" srcOrd="0" destOrd="0" presId="urn:microsoft.com/office/officeart/2005/8/layout/chevron1"/>
    <dgm:cxn modelId="{3967A9D0-3BBD-4B57-A8C8-60FDA626996F}" type="presParOf" srcId="{A47B00C0-0FCE-4497-B17A-53E3FAB989C3}" destId="{F2CF5C97-D7F7-495E-9167-CAD7A010B4D8}" srcOrd="1" destOrd="0" presId="urn:microsoft.com/office/officeart/2005/8/layout/chevron1"/>
    <dgm:cxn modelId="{23516FDB-8181-489F-9D2A-23E5FE4FB9A9}" type="presParOf" srcId="{A47B00C0-0FCE-4497-B17A-53E3FAB989C3}" destId="{1A9FCE66-37D8-4BCB-812E-9AE95C957A9A}" srcOrd="2" destOrd="0" presId="urn:microsoft.com/office/officeart/2005/8/layout/chevron1"/>
    <dgm:cxn modelId="{6282AAEC-0D19-415D-A4E7-9B75A706417F}" type="presParOf" srcId="{A47B00C0-0FCE-4497-B17A-53E3FAB989C3}" destId="{574A07D0-C2E6-4A28-8CE3-2F9B9959DC79}" srcOrd="3" destOrd="0" presId="urn:microsoft.com/office/officeart/2005/8/layout/chevron1"/>
    <dgm:cxn modelId="{A9AFBF5F-792A-4D4B-BDE4-A0ECF47CD110}" type="presParOf" srcId="{A47B00C0-0FCE-4497-B17A-53E3FAB989C3}" destId="{DEA6282E-2571-4E73-83EC-5EF4ED555842}" srcOrd="4" destOrd="0" presId="urn:microsoft.com/office/officeart/2005/8/layout/chevron1"/>
    <dgm:cxn modelId="{706DE0E0-F727-483D-8B70-1692AC9A3A6E}" type="presParOf" srcId="{A47B00C0-0FCE-4497-B17A-53E3FAB989C3}" destId="{DACD1355-21D5-484E-BD52-AC44F5CBD4DE}" srcOrd="5" destOrd="0" presId="urn:microsoft.com/office/officeart/2005/8/layout/chevron1"/>
    <dgm:cxn modelId="{54D155BF-3C19-4782-837E-04CF2D25AF04}" type="presParOf" srcId="{A47B00C0-0FCE-4497-B17A-53E3FAB989C3}" destId="{35CAA220-C17D-431F-9C2C-D612639A58C2}" srcOrd="6" destOrd="0" presId="urn:microsoft.com/office/officeart/2005/8/layout/chevron1"/>
    <dgm:cxn modelId="{D8CF41DC-283B-4EA9-925D-ADE305C4F882}" type="presParOf" srcId="{A47B00C0-0FCE-4497-B17A-53E3FAB989C3}" destId="{E7808774-E77F-4F76-B69E-433B588539EC}" srcOrd="7" destOrd="0" presId="urn:microsoft.com/office/officeart/2005/8/layout/chevron1"/>
    <dgm:cxn modelId="{82CEE918-62E0-4758-B872-B151A3C8E3B7}" type="presParOf" srcId="{A47B00C0-0FCE-4497-B17A-53E3FAB989C3}" destId="{D56A5074-E2F2-4C14-BA2D-7415B96C7217}" srcOrd="8" destOrd="0" presId="urn:microsoft.com/office/officeart/2005/8/layout/chevron1"/>
    <dgm:cxn modelId="{29CA0BB6-9D18-4931-AF06-7BBB6ED21B51}" type="presParOf" srcId="{A47B00C0-0FCE-4497-B17A-53E3FAB989C3}" destId="{1FFAE62F-ECCB-4CBE-B9F7-DF44B7F2849B}" srcOrd="9" destOrd="0" presId="urn:microsoft.com/office/officeart/2005/8/layout/chevron1"/>
    <dgm:cxn modelId="{1216695E-7EF7-48A4-8B88-CF3C119CC97A}" type="presParOf" srcId="{A47B00C0-0FCE-4497-B17A-53E3FAB989C3}" destId="{92783F44-561C-4F6A-8699-9EE1D157DE05}" srcOrd="10" destOrd="0" presId="urn:microsoft.com/office/officeart/2005/8/layout/chevron1"/>
    <dgm:cxn modelId="{5E8FF9FB-7D65-4FDA-8BB8-9D3C37121F05}" type="presParOf" srcId="{A47B00C0-0FCE-4497-B17A-53E3FAB989C3}" destId="{E79E83A9-6AA8-45B8-8E67-E376D15E53E4}" srcOrd="11" destOrd="0" presId="urn:microsoft.com/office/officeart/2005/8/layout/chevron1"/>
    <dgm:cxn modelId="{AC967F9C-8F16-4A56-A971-9E4AF2BF11AF}" type="presParOf" srcId="{A47B00C0-0FCE-4497-B17A-53E3FAB989C3}" destId="{C3CAC2B0-E42F-477A-89CE-3ECF54A2639C}" srcOrd="12"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6F4949F-A812-47A0-B230-C4ACF2424BDA}" type="doc">
      <dgm:prSet loTypeId="urn:microsoft.com/office/officeart/2005/8/layout/chevron1" loCatId="process" qsTypeId="urn:microsoft.com/office/officeart/2005/8/quickstyle/simple1" qsCatId="simple" csTypeId="urn:microsoft.com/office/officeart/2005/8/colors/accent1_2" csCatId="accent1" phldr="1"/>
      <dgm:spPr/>
    </dgm:pt>
    <dgm:pt modelId="{0E4C2696-A90D-4397-AD43-87984D53897B}">
      <dgm:prSet phldrT="[Text]"/>
      <dgm:spPr>
        <a:solidFill>
          <a:srgbClr val="FF0000"/>
        </a:solidFill>
        <a:ln>
          <a:solidFill>
            <a:srgbClr val="FF0000"/>
          </a:solidFill>
        </a:ln>
      </dgm:spPr>
      <dgm:t>
        <a:bodyPr/>
        <a:lstStyle/>
        <a:p>
          <a:r>
            <a:rPr lang="en-US" dirty="0" smtClean="0"/>
            <a:t>Step 1</a:t>
          </a:r>
          <a:endParaRPr lang="en-US" dirty="0"/>
        </a:p>
      </dgm:t>
    </dgm:pt>
    <dgm:pt modelId="{A8D018CE-FA0E-4A83-B9A0-686C61651C67}" type="parTrans" cxnId="{5B3CBF8F-1FC8-4A34-8485-AAC27C98B5A7}">
      <dgm:prSet/>
      <dgm:spPr/>
      <dgm:t>
        <a:bodyPr/>
        <a:lstStyle/>
        <a:p>
          <a:endParaRPr lang="en-US"/>
        </a:p>
      </dgm:t>
    </dgm:pt>
    <dgm:pt modelId="{1C5255A7-87EF-408F-8CEF-713B2FAC887B}" type="sibTrans" cxnId="{5B3CBF8F-1FC8-4A34-8485-AAC27C98B5A7}">
      <dgm:prSet/>
      <dgm:spPr/>
      <dgm:t>
        <a:bodyPr/>
        <a:lstStyle/>
        <a:p>
          <a:endParaRPr lang="en-US"/>
        </a:p>
      </dgm:t>
    </dgm:pt>
    <dgm:pt modelId="{833D399E-284E-4CE5-BC9E-099333670174}">
      <dgm:prSet phldrT="[Text]"/>
      <dgm:spPr>
        <a:solidFill>
          <a:srgbClr val="FF0000"/>
        </a:solidFill>
        <a:ln>
          <a:solidFill>
            <a:srgbClr val="FF0000"/>
          </a:solidFill>
        </a:ln>
      </dgm:spPr>
      <dgm:t>
        <a:bodyPr/>
        <a:lstStyle/>
        <a:p>
          <a:r>
            <a:rPr lang="en-US" dirty="0" smtClean="0"/>
            <a:t>Step 2</a:t>
          </a:r>
          <a:endParaRPr lang="en-US" dirty="0"/>
        </a:p>
      </dgm:t>
    </dgm:pt>
    <dgm:pt modelId="{408331C0-057E-46BD-89C9-36BE6523154E}" type="parTrans" cxnId="{1FCD6C49-3996-4620-9906-A06B5FB3748C}">
      <dgm:prSet/>
      <dgm:spPr/>
      <dgm:t>
        <a:bodyPr/>
        <a:lstStyle/>
        <a:p>
          <a:endParaRPr lang="en-US"/>
        </a:p>
      </dgm:t>
    </dgm:pt>
    <dgm:pt modelId="{0A8F2A44-E090-43C1-9EC7-57FF522122F9}" type="sibTrans" cxnId="{1FCD6C49-3996-4620-9906-A06B5FB3748C}">
      <dgm:prSet/>
      <dgm:spPr/>
      <dgm:t>
        <a:bodyPr/>
        <a:lstStyle/>
        <a:p>
          <a:endParaRPr lang="en-US"/>
        </a:p>
      </dgm:t>
    </dgm:pt>
    <dgm:pt modelId="{65C41366-062F-46A4-B940-4B8C79901B37}">
      <dgm:prSet phldrT="[Text]"/>
      <dgm:spPr/>
      <dgm:t>
        <a:bodyPr/>
        <a:lstStyle/>
        <a:p>
          <a:r>
            <a:rPr lang="en-US" dirty="0" smtClean="0"/>
            <a:t>Step 3</a:t>
          </a:r>
          <a:endParaRPr lang="en-US" dirty="0"/>
        </a:p>
      </dgm:t>
    </dgm:pt>
    <dgm:pt modelId="{D93FE92D-5442-4530-92DB-4FBD81833D53}" type="parTrans" cxnId="{EE6DBB53-6E45-48F1-8C42-3BBB3C89F18B}">
      <dgm:prSet/>
      <dgm:spPr/>
      <dgm:t>
        <a:bodyPr/>
        <a:lstStyle/>
        <a:p>
          <a:endParaRPr lang="en-US"/>
        </a:p>
      </dgm:t>
    </dgm:pt>
    <dgm:pt modelId="{0F81DF81-9C66-415D-BAA2-D4AEECE5DD97}" type="sibTrans" cxnId="{EE6DBB53-6E45-48F1-8C42-3BBB3C89F18B}">
      <dgm:prSet/>
      <dgm:spPr/>
      <dgm:t>
        <a:bodyPr/>
        <a:lstStyle/>
        <a:p>
          <a:endParaRPr lang="en-US"/>
        </a:p>
      </dgm:t>
    </dgm:pt>
    <dgm:pt modelId="{34A07BBD-FA31-42B5-9C43-7CDF5C9CA6D5}">
      <dgm:prSet/>
      <dgm:spPr/>
      <dgm:t>
        <a:bodyPr/>
        <a:lstStyle/>
        <a:p>
          <a:r>
            <a:rPr lang="en-US" dirty="0" smtClean="0"/>
            <a:t>Step 4</a:t>
          </a:r>
          <a:endParaRPr lang="en-US" dirty="0"/>
        </a:p>
      </dgm:t>
    </dgm:pt>
    <dgm:pt modelId="{0A5CE59E-3758-4CB0-9217-07E32473C46C}" type="parTrans" cxnId="{961C51EB-639B-4D49-9939-AD3E039D82E4}">
      <dgm:prSet/>
      <dgm:spPr/>
      <dgm:t>
        <a:bodyPr/>
        <a:lstStyle/>
        <a:p>
          <a:endParaRPr lang="en-US"/>
        </a:p>
      </dgm:t>
    </dgm:pt>
    <dgm:pt modelId="{AED302DA-EEDE-41BF-9022-910F0EE3B7A9}" type="sibTrans" cxnId="{961C51EB-639B-4D49-9939-AD3E039D82E4}">
      <dgm:prSet/>
      <dgm:spPr/>
      <dgm:t>
        <a:bodyPr/>
        <a:lstStyle/>
        <a:p>
          <a:endParaRPr lang="en-US"/>
        </a:p>
      </dgm:t>
    </dgm:pt>
    <dgm:pt modelId="{5DF37904-6576-4363-9001-2299F8C541E7}">
      <dgm:prSet/>
      <dgm:spPr/>
      <dgm:t>
        <a:bodyPr/>
        <a:lstStyle/>
        <a:p>
          <a:r>
            <a:rPr lang="en-US" dirty="0" smtClean="0"/>
            <a:t>Step 5</a:t>
          </a:r>
          <a:endParaRPr lang="en-US" dirty="0"/>
        </a:p>
      </dgm:t>
    </dgm:pt>
    <dgm:pt modelId="{25D3A0FE-3563-4D42-8A5C-390136F843B2}" type="parTrans" cxnId="{BCBBA946-6731-4E0C-8B66-140116D99A55}">
      <dgm:prSet/>
      <dgm:spPr/>
      <dgm:t>
        <a:bodyPr/>
        <a:lstStyle/>
        <a:p>
          <a:endParaRPr lang="en-US"/>
        </a:p>
      </dgm:t>
    </dgm:pt>
    <dgm:pt modelId="{3CB14BBB-1319-4554-91C1-3773ED4E07BA}" type="sibTrans" cxnId="{BCBBA946-6731-4E0C-8B66-140116D99A55}">
      <dgm:prSet/>
      <dgm:spPr/>
      <dgm:t>
        <a:bodyPr/>
        <a:lstStyle/>
        <a:p>
          <a:endParaRPr lang="en-US"/>
        </a:p>
      </dgm:t>
    </dgm:pt>
    <dgm:pt modelId="{DC34299B-55ED-45E3-AA3E-9E8C1C9A5F4F}">
      <dgm:prSet/>
      <dgm:spPr/>
      <dgm:t>
        <a:bodyPr/>
        <a:lstStyle/>
        <a:p>
          <a:r>
            <a:rPr lang="en-US" dirty="0" smtClean="0"/>
            <a:t>Step 6</a:t>
          </a:r>
          <a:endParaRPr lang="en-US" dirty="0"/>
        </a:p>
      </dgm:t>
    </dgm:pt>
    <dgm:pt modelId="{AB690459-86AD-4ACA-B5C5-3A3ECFEB32DF}" type="parTrans" cxnId="{F0BEC875-2475-427C-9DE7-695ACABB5003}">
      <dgm:prSet/>
      <dgm:spPr/>
      <dgm:t>
        <a:bodyPr/>
        <a:lstStyle/>
        <a:p>
          <a:endParaRPr lang="en-US"/>
        </a:p>
      </dgm:t>
    </dgm:pt>
    <dgm:pt modelId="{FAD1358F-E03F-4DDD-83FA-9BD834ED8B8A}" type="sibTrans" cxnId="{F0BEC875-2475-427C-9DE7-695ACABB5003}">
      <dgm:prSet/>
      <dgm:spPr/>
      <dgm:t>
        <a:bodyPr/>
        <a:lstStyle/>
        <a:p>
          <a:endParaRPr lang="en-US"/>
        </a:p>
      </dgm:t>
    </dgm:pt>
    <dgm:pt modelId="{20C4D105-03EB-47C2-BA45-69AE4A8B3D9B}">
      <dgm:prSet/>
      <dgm:spPr/>
      <dgm:t>
        <a:bodyPr/>
        <a:lstStyle/>
        <a:p>
          <a:r>
            <a:rPr lang="en-US" dirty="0" smtClean="0"/>
            <a:t>Step 7</a:t>
          </a:r>
          <a:endParaRPr lang="en-US" dirty="0"/>
        </a:p>
      </dgm:t>
    </dgm:pt>
    <dgm:pt modelId="{C3E1C0BB-99CC-42CA-B9A4-1635A0969C27}" type="parTrans" cxnId="{F498B105-B26F-4CFF-8B26-79F14D5D9D6A}">
      <dgm:prSet/>
      <dgm:spPr/>
      <dgm:t>
        <a:bodyPr/>
        <a:lstStyle/>
        <a:p>
          <a:endParaRPr lang="en-US"/>
        </a:p>
      </dgm:t>
    </dgm:pt>
    <dgm:pt modelId="{5F77FEA0-9CD1-41AD-B546-B92C54C2714E}" type="sibTrans" cxnId="{F498B105-B26F-4CFF-8B26-79F14D5D9D6A}">
      <dgm:prSet/>
      <dgm:spPr/>
      <dgm:t>
        <a:bodyPr/>
        <a:lstStyle/>
        <a:p>
          <a:endParaRPr lang="en-US"/>
        </a:p>
      </dgm:t>
    </dgm:pt>
    <dgm:pt modelId="{A47B00C0-0FCE-4497-B17A-53E3FAB989C3}" type="pres">
      <dgm:prSet presAssocID="{66F4949F-A812-47A0-B230-C4ACF2424BDA}" presName="Name0" presStyleCnt="0">
        <dgm:presLayoutVars>
          <dgm:dir/>
          <dgm:animLvl val="lvl"/>
          <dgm:resizeHandles val="exact"/>
        </dgm:presLayoutVars>
      </dgm:prSet>
      <dgm:spPr/>
    </dgm:pt>
    <dgm:pt modelId="{A283E721-B6A6-43A5-8D51-7FFEB6204BAC}" type="pres">
      <dgm:prSet presAssocID="{0E4C2696-A90D-4397-AD43-87984D53897B}" presName="parTxOnly" presStyleLbl="node1" presStyleIdx="0" presStyleCnt="7">
        <dgm:presLayoutVars>
          <dgm:chMax val="0"/>
          <dgm:chPref val="0"/>
          <dgm:bulletEnabled val="1"/>
        </dgm:presLayoutVars>
      </dgm:prSet>
      <dgm:spPr/>
      <dgm:t>
        <a:bodyPr/>
        <a:lstStyle/>
        <a:p>
          <a:endParaRPr lang="en-US"/>
        </a:p>
      </dgm:t>
    </dgm:pt>
    <dgm:pt modelId="{F2CF5C97-D7F7-495E-9167-CAD7A010B4D8}" type="pres">
      <dgm:prSet presAssocID="{1C5255A7-87EF-408F-8CEF-713B2FAC887B}" presName="parTxOnlySpace" presStyleCnt="0"/>
      <dgm:spPr/>
    </dgm:pt>
    <dgm:pt modelId="{1A9FCE66-37D8-4BCB-812E-9AE95C957A9A}" type="pres">
      <dgm:prSet presAssocID="{833D399E-284E-4CE5-BC9E-099333670174}" presName="parTxOnly" presStyleLbl="node1" presStyleIdx="1" presStyleCnt="7">
        <dgm:presLayoutVars>
          <dgm:chMax val="0"/>
          <dgm:chPref val="0"/>
          <dgm:bulletEnabled val="1"/>
        </dgm:presLayoutVars>
      </dgm:prSet>
      <dgm:spPr/>
      <dgm:t>
        <a:bodyPr/>
        <a:lstStyle/>
        <a:p>
          <a:endParaRPr lang="en-US"/>
        </a:p>
      </dgm:t>
    </dgm:pt>
    <dgm:pt modelId="{574A07D0-C2E6-4A28-8CE3-2F9B9959DC79}" type="pres">
      <dgm:prSet presAssocID="{0A8F2A44-E090-43C1-9EC7-57FF522122F9}" presName="parTxOnlySpace" presStyleCnt="0"/>
      <dgm:spPr/>
    </dgm:pt>
    <dgm:pt modelId="{DEA6282E-2571-4E73-83EC-5EF4ED555842}" type="pres">
      <dgm:prSet presAssocID="{65C41366-062F-46A4-B940-4B8C79901B37}" presName="parTxOnly" presStyleLbl="node1" presStyleIdx="2" presStyleCnt="7">
        <dgm:presLayoutVars>
          <dgm:chMax val="0"/>
          <dgm:chPref val="0"/>
          <dgm:bulletEnabled val="1"/>
        </dgm:presLayoutVars>
      </dgm:prSet>
      <dgm:spPr/>
      <dgm:t>
        <a:bodyPr/>
        <a:lstStyle/>
        <a:p>
          <a:endParaRPr lang="en-US"/>
        </a:p>
      </dgm:t>
    </dgm:pt>
    <dgm:pt modelId="{DACD1355-21D5-484E-BD52-AC44F5CBD4DE}" type="pres">
      <dgm:prSet presAssocID="{0F81DF81-9C66-415D-BAA2-D4AEECE5DD97}" presName="parTxOnlySpace" presStyleCnt="0"/>
      <dgm:spPr/>
    </dgm:pt>
    <dgm:pt modelId="{35CAA220-C17D-431F-9C2C-D612639A58C2}" type="pres">
      <dgm:prSet presAssocID="{34A07BBD-FA31-42B5-9C43-7CDF5C9CA6D5}" presName="parTxOnly" presStyleLbl="node1" presStyleIdx="3" presStyleCnt="7">
        <dgm:presLayoutVars>
          <dgm:chMax val="0"/>
          <dgm:chPref val="0"/>
          <dgm:bulletEnabled val="1"/>
        </dgm:presLayoutVars>
      </dgm:prSet>
      <dgm:spPr/>
      <dgm:t>
        <a:bodyPr/>
        <a:lstStyle/>
        <a:p>
          <a:endParaRPr lang="en-US"/>
        </a:p>
      </dgm:t>
    </dgm:pt>
    <dgm:pt modelId="{E7808774-E77F-4F76-B69E-433B588539EC}" type="pres">
      <dgm:prSet presAssocID="{AED302DA-EEDE-41BF-9022-910F0EE3B7A9}" presName="parTxOnlySpace" presStyleCnt="0"/>
      <dgm:spPr/>
    </dgm:pt>
    <dgm:pt modelId="{D56A5074-E2F2-4C14-BA2D-7415B96C7217}" type="pres">
      <dgm:prSet presAssocID="{5DF37904-6576-4363-9001-2299F8C541E7}" presName="parTxOnly" presStyleLbl="node1" presStyleIdx="4" presStyleCnt="7">
        <dgm:presLayoutVars>
          <dgm:chMax val="0"/>
          <dgm:chPref val="0"/>
          <dgm:bulletEnabled val="1"/>
        </dgm:presLayoutVars>
      </dgm:prSet>
      <dgm:spPr/>
      <dgm:t>
        <a:bodyPr/>
        <a:lstStyle/>
        <a:p>
          <a:endParaRPr lang="en-US"/>
        </a:p>
      </dgm:t>
    </dgm:pt>
    <dgm:pt modelId="{1FFAE62F-ECCB-4CBE-B9F7-DF44B7F2849B}" type="pres">
      <dgm:prSet presAssocID="{3CB14BBB-1319-4554-91C1-3773ED4E07BA}" presName="parTxOnlySpace" presStyleCnt="0"/>
      <dgm:spPr/>
    </dgm:pt>
    <dgm:pt modelId="{92783F44-561C-4F6A-8699-9EE1D157DE05}" type="pres">
      <dgm:prSet presAssocID="{DC34299B-55ED-45E3-AA3E-9E8C1C9A5F4F}" presName="parTxOnly" presStyleLbl="node1" presStyleIdx="5" presStyleCnt="7">
        <dgm:presLayoutVars>
          <dgm:chMax val="0"/>
          <dgm:chPref val="0"/>
          <dgm:bulletEnabled val="1"/>
        </dgm:presLayoutVars>
      </dgm:prSet>
      <dgm:spPr/>
      <dgm:t>
        <a:bodyPr/>
        <a:lstStyle/>
        <a:p>
          <a:endParaRPr lang="en-US"/>
        </a:p>
      </dgm:t>
    </dgm:pt>
    <dgm:pt modelId="{E79E83A9-6AA8-45B8-8E67-E376D15E53E4}" type="pres">
      <dgm:prSet presAssocID="{FAD1358F-E03F-4DDD-83FA-9BD834ED8B8A}" presName="parTxOnlySpace" presStyleCnt="0"/>
      <dgm:spPr/>
    </dgm:pt>
    <dgm:pt modelId="{C3CAC2B0-E42F-477A-89CE-3ECF54A2639C}" type="pres">
      <dgm:prSet presAssocID="{20C4D105-03EB-47C2-BA45-69AE4A8B3D9B}" presName="parTxOnly" presStyleLbl="node1" presStyleIdx="6" presStyleCnt="7">
        <dgm:presLayoutVars>
          <dgm:chMax val="0"/>
          <dgm:chPref val="0"/>
          <dgm:bulletEnabled val="1"/>
        </dgm:presLayoutVars>
      </dgm:prSet>
      <dgm:spPr/>
      <dgm:t>
        <a:bodyPr/>
        <a:lstStyle/>
        <a:p>
          <a:endParaRPr lang="en-US"/>
        </a:p>
      </dgm:t>
    </dgm:pt>
  </dgm:ptLst>
  <dgm:cxnLst>
    <dgm:cxn modelId="{FB511181-AA76-41CB-B6FB-74378EA07586}" type="presOf" srcId="{0E4C2696-A90D-4397-AD43-87984D53897B}" destId="{A283E721-B6A6-43A5-8D51-7FFEB6204BAC}" srcOrd="0" destOrd="0" presId="urn:microsoft.com/office/officeart/2005/8/layout/chevron1"/>
    <dgm:cxn modelId="{5B3CBF8F-1FC8-4A34-8485-AAC27C98B5A7}" srcId="{66F4949F-A812-47A0-B230-C4ACF2424BDA}" destId="{0E4C2696-A90D-4397-AD43-87984D53897B}" srcOrd="0" destOrd="0" parTransId="{A8D018CE-FA0E-4A83-B9A0-686C61651C67}" sibTransId="{1C5255A7-87EF-408F-8CEF-713B2FAC887B}"/>
    <dgm:cxn modelId="{EE6DBB53-6E45-48F1-8C42-3BBB3C89F18B}" srcId="{66F4949F-A812-47A0-B230-C4ACF2424BDA}" destId="{65C41366-062F-46A4-B940-4B8C79901B37}" srcOrd="2" destOrd="0" parTransId="{D93FE92D-5442-4530-92DB-4FBD81833D53}" sibTransId="{0F81DF81-9C66-415D-BAA2-D4AEECE5DD97}"/>
    <dgm:cxn modelId="{B852DE03-275F-4020-83D6-12D1FFFC6D19}" type="presOf" srcId="{66F4949F-A812-47A0-B230-C4ACF2424BDA}" destId="{A47B00C0-0FCE-4497-B17A-53E3FAB989C3}" srcOrd="0" destOrd="0" presId="urn:microsoft.com/office/officeart/2005/8/layout/chevron1"/>
    <dgm:cxn modelId="{BCBBA946-6731-4E0C-8B66-140116D99A55}" srcId="{66F4949F-A812-47A0-B230-C4ACF2424BDA}" destId="{5DF37904-6576-4363-9001-2299F8C541E7}" srcOrd="4" destOrd="0" parTransId="{25D3A0FE-3563-4D42-8A5C-390136F843B2}" sibTransId="{3CB14BBB-1319-4554-91C1-3773ED4E07BA}"/>
    <dgm:cxn modelId="{21328D65-BD0B-4873-8182-6930DD1F9A29}" type="presOf" srcId="{833D399E-284E-4CE5-BC9E-099333670174}" destId="{1A9FCE66-37D8-4BCB-812E-9AE95C957A9A}" srcOrd="0" destOrd="0" presId="urn:microsoft.com/office/officeart/2005/8/layout/chevron1"/>
    <dgm:cxn modelId="{961C51EB-639B-4D49-9939-AD3E039D82E4}" srcId="{66F4949F-A812-47A0-B230-C4ACF2424BDA}" destId="{34A07BBD-FA31-42B5-9C43-7CDF5C9CA6D5}" srcOrd="3" destOrd="0" parTransId="{0A5CE59E-3758-4CB0-9217-07E32473C46C}" sibTransId="{AED302DA-EEDE-41BF-9022-910F0EE3B7A9}"/>
    <dgm:cxn modelId="{F0BEC875-2475-427C-9DE7-695ACABB5003}" srcId="{66F4949F-A812-47A0-B230-C4ACF2424BDA}" destId="{DC34299B-55ED-45E3-AA3E-9E8C1C9A5F4F}" srcOrd="5" destOrd="0" parTransId="{AB690459-86AD-4ACA-B5C5-3A3ECFEB32DF}" sibTransId="{FAD1358F-E03F-4DDD-83FA-9BD834ED8B8A}"/>
    <dgm:cxn modelId="{1E9F2C66-1148-4DAE-8DA3-BF5851CE9A74}" type="presOf" srcId="{34A07BBD-FA31-42B5-9C43-7CDF5C9CA6D5}" destId="{35CAA220-C17D-431F-9C2C-D612639A58C2}" srcOrd="0" destOrd="0" presId="urn:microsoft.com/office/officeart/2005/8/layout/chevron1"/>
    <dgm:cxn modelId="{1065D584-FC3B-40F1-B739-070C99CE936C}" type="presOf" srcId="{DC34299B-55ED-45E3-AA3E-9E8C1C9A5F4F}" destId="{92783F44-561C-4F6A-8699-9EE1D157DE05}" srcOrd="0" destOrd="0" presId="urn:microsoft.com/office/officeart/2005/8/layout/chevron1"/>
    <dgm:cxn modelId="{C1AB4C5D-16BD-4C41-A6D6-6E40DE743E8C}" type="presOf" srcId="{5DF37904-6576-4363-9001-2299F8C541E7}" destId="{D56A5074-E2F2-4C14-BA2D-7415B96C7217}" srcOrd="0" destOrd="0" presId="urn:microsoft.com/office/officeart/2005/8/layout/chevron1"/>
    <dgm:cxn modelId="{F498B105-B26F-4CFF-8B26-79F14D5D9D6A}" srcId="{66F4949F-A812-47A0-B230-C4ACF2424BDA}" destId="{20C4D105-03EB-47C2-BA45-69AE4A8B3D9B}" srcOrd="6" destOrd="0" parTransId="{C3E1C0BB-99CC-42CA-B9A4-1635A0969C27}" sibTransId="{5F77FEA0-9CD1-41AD-B546-B92C54C2714E}"/>
    <dgm:cxn modelId="{3A92CEEB-78FD-45DB-BA69-DACBC3541C42}" type="presOf" srcId="{20C4D105-03EB-47C2-BA45-69AE4A8B3D9B}" destId="{C3CAC2B0-E42F-477A-89CE-3ECF54A2639C}" srcOrd="0" destOrd="0" presId="urn:microsoft.com/office/officeart/2005/8/layout/chevron1"/>
    <dgm:cxn modelId="{9AC0AD46-1DB5-4152-9DBD-CB8E7D29EFCB}" type="presOf" srcId="{65C41366-062F-46A4-B940-4B8C79901B37}" destId="{DEA6282E-2571-4E73-83EC-5EF4ED555842}" srcOrd="0" destOrd="0" presId="urn:microsoft.com/office/officeart/2005/8/layout/chevron1"/>
    <dgm:cxn modelId="{1FCD6C49-3996-4620-9906-A06B5FB3748C}" srcId="{66F4949F-A812-47A0-B230-C4ACF2424BDA}" destId="{833D399E-284E-4CE5-BC9E-099333670174}" srcOrd="1" destOrd="0" parTransId="{408331C0-057E-46BD-89C9-36BE6523154E}" sibTransId="{0A8F2A44-E090-43C1-9EC7-57FF522122F9}"/>
    <dgm:cxn modelId="{AD4D1B87-C036-444E-B5F2-0B290A8E0E3C}" type="presParOf" srcId="{A47B00C0-0FCE-4497-B17A-53E3FAB989C3}" destId="{A283E721-B6A6-43A5-8D51-7FFEB6204BAC}" srcOrd="0" destOrd="0" presId="urn:microsoft.com/office/officeart/2005/8/layout/chevron1"/>
    <dgm:cxn modelId="{81C53484-CCB4-4329-8011-AF9E9FF43DC5}" type="presParOf" srcId="{A47B00C0-0FCE-4497-B17A-53E3FAB989C3}" destId="{F2CF5C97-D7F7-495E-9167-CAD7A010B4D8}" srcOrd="1" destOrd="0" presId="urn:microsoft.com/office/officeart/2005/8/layout/chevron1"/>
    <dgm:cxn modelId="{C3FE9A4C-7F98-4989-BC0C-15F13DB42593}" type="presParOf" srcId="{A47B00C0-0FCE-4497-B17A-53E3FAB989C3}" destId="{1A9FCE66-37D8-4BCB-812E-9AE95C957A9A}" srcOrd="2" destOrd="0" presId="urn:microsoft.com/office/officeart/2005/8/layout/chevron1"/>
    <dgm:cxn modelId="{7CE51E41-A637-47E4-AE1E-1597EF2AB32F}" type="presParOf" srcId="{A47B00C0-0FCE-4497-B17A-53E3FAB989C3}" destId="{574A07D0-C2E6-4A28-8CE3-2F9B9959DC79}" srcOrd="3" destOrd="0" presId="urn:microsoft.com/office/officeart/2005/8/layout/chevron1"/>
    <dgm:cxn modelId="{8184AE28-8EC5-4ED2-A581-EB24C93ED425}" type="presParOf" srcId="{A47B00C0-0FCE-4497-B17A-53E3FAB989C3}" destId="{DEA6282E-2571-4E73-83EC-5EF4ED555842}" srcOrd="4" destOrd="0" presId="urn:microsoft.com/office/officeart/2005/8/layout/chevron1"/>
    <dgm:cxn modelId="{769D7E8E-EB15-4442-AC84-35539F5D9CE2}" type="presParOf" srcId="{A47B00C0-0FCE-4497-B17A-53E3FAB989C3}" destId="{DACD1355-21D5-484E-BD52-AC44F5CBD4DE}" srcOrd="5" destOrd="0" presId="urn:microsoft.com/office/officeart/2005/8/layout/chevron1"/>
    <dgm:cxn modelId="{8BA774CC-EED4-46C2-A378-A287D2234581}" type="presParOf" srcId="{A47B00C0-0FCE-4497-B17A-53E3FAB989C3}" destId="{35CAA220-C17D-431F-9C2C-D612639A58C2}" srcOrd="6" destOrd="0" presId="urn:microsoft.com/office/officeart/2005/8/layout/chevron1"/>
    <dgm:cxn modelId="{763DED0D-3E74-48B9-A033-449BEB349470}" type="presParOf" srcId="{A47B00C0-0FCE-4497-B17A-53E3FAB989C3}" destId="{E7808774-E77F-4F76-B69E-433B588539EC}" srcOrd="7" destOrd="0" presId="urn:microsoft.com/office/officeart/2005/8/layout/chevron1"/>
    <dgm:cxn modelId="{82026B7F-49D8-4F12-A7A1-E48EDDBF3FCA}" type="presParOf" srcId="{A47B00C0-0FCE-4497-B17A-53E3FAB989C3}" destId="{D56A5074-E2F2-4C14-BA2D-7415B96C7217}" srcOrd="8" destOrd="0" presId="urn:microsoft.com/office/officeart/2005/8/layout/chevron1"/>
    <dgm:cxn modelId="{DA384170-399F-4812-8DD0-4C3E1544BEA8}" type="presParOf" srcId="{A47B00C0-0FCE-4497-B17A-53E3FAB989C3}" destId="{1FFAE62F-ECCB-4CBE-B9F7-DF44B7F2849B}" srcOrd="9" destOrd="0" presId="urn:microsoft.com/office/officeart/2005/8/layout/chevron1"/>
    <dgm:cxn modelId="{9AF60497-E9A9-4499-BF3A-8760AD5E0340}" type="presParOf" srcId="{A47B00C0-0FCE-4497-B17A-53E3FAB989C3}" destId="{92783F44-561C-4F6A-8699-9EE1D157DE05}" srcOrd="10" destOrd="0" presId="urn:microsoft.com/office/officeart/2005/8/layout/chevron1"/>
    <dgm:cxn modelId="{B8DF6074-9658-4DD4-970B-AA81260E8F97}" type="presParOf" srcId="{A47B00C0-0FCE-4497-B17A-53E3FAB989C3}" destId="{E79E83A9-6AA8-45B8-8E67-E376D15E53E4}" srcOrd="11" destOrd="0" presId="urn:microsoft.com/office/officeart/2005/8/layout/chevron1"/>
    <dgm:cxn modelId="{786F1DC1-0F98-409B-A820-FFF8DBD211D5}" type="presParOf" srcId="{A47B00C0-0FCE-4497-B17A-53E3FAB989C3}" destId="{C3CAC2B0-E42F-477A-89CE-3ECF54A2639C}" srcOrd="12"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66F4949F-A812-47A0-B230-C4ACF2424BDA}" type="doc">
      <dgm:prSet loTypeId="urn:microsoft.com/office/officeart/2005/8/layout/chevron1" loCatId="process" qsTypeId="urn:microsoft.com/office/officeart/2005/8/quickstyle/simple1" qsCatId="simple" csTypeId="urn:microsoft.com/office/officeart/2005/8/colors/accent1_2" csCatId="accent1" phldr="1"/>
      <dgm:spPr/>
    </dgm:pt>
    <dgm:pt modelId="{0E4C2696-A90D-4397-AD43-87984D53897B}">
      <dgm:prSet phldrT="[Text]"/>
      <dgm:spPr>
        <a:solidFill>
          <a:srgbClr val="FF0000"/>
        </a:solidFill>
        <a:ln>
          <a:solidFill>
            <a:srgbClr val="FF0000"/>
          </a:solidFill>
        </a:ln>
      </dgm:spPr>
      <dgm:t>
        <a:bodyPr/>
        <a:lstStyle/>
        <a:p>
          <a:r>
            <a:rPr lang="en-US" dirty="0" smtClean="0"/>
            <a:t>Step 1</a:t>
          </a:r>
          <a:endParaRPr lang="en-US" dirty="0"/>
        </a:p>
      </dgm:t>
    </dgm:pt>
    <dgm:pt modelId="{A8D018CE-FA0E-4A83-B9A0-686C61651C67}" type="parTrans" cxnId="{5B3CBF8F-1FC8-4A34-8485-AAC27C98B5A7}">
      <dgm:prSet/>
      <dgm:spPr/>
      <dgm:t>
        <a:bodyPr/>
        <a:lstStyle/>
        <a:p>
          <a:endParaRPr lang="en-US"/>
        </a:p>
      </dgm:t>
    </dgm:pt>
    <dgm:pt modelId="{1C5255A7-87EF-408F-8CEF-713B2FAC887B}" type="sibTrans" cxnId="{5B3CBF8F-1FC8-4A34-8485-AAC27C98B5A7}">
      <dgm:prSet/>
      <dgm:spPr/>
      <dgm:t>
        <a:bodyPr/>
        <a:lstStyle/>
        <a:p>
          <a:endParaRPr lang="en-US"/>
        </a:p>
      </dgm:t>
    </dgm:pt>
    <dgm:pt modelId="{833D399E-284E-4CE5-BC9E-099333670174}">
      <dgm:prSet phldrT="[Text]"/>
      <dgm:spPr>
        <a:solidFill>
          <a:srgbClr val="FF0000"/>
        </a:solidFill>
        <a:ln>
          <a:solidFill>
            <a:srgbClr val="FF0000"/>
          </a:solidFill>
        </a:ln>
      </dgm:spPr>
      <dgm:t>
        <a:bodyPr/>
        <a:lstStyle/>
        <a:p>
          <a:r>
            <a:rPr lang="en-US" dirty="0" smtClean="0"/>
            <a:t>Step 2</a:t>
          </a:r>
          <a:endParaRPr lang="en-US" dirty="0"/>
        </a:p>
      </dgm:t>
    </dgm:pt>
    <dgm:pt modelId="{408331C0-057E-46BD-89C9-36BE6523154E}" type="parTrans" cxnId="{1FCD6C49-3996-4620-9906-A06B5FB3748C}">
      <dgm:prSet/>
      <dgm:spPr/>
      <dgm:t>
        <a:bodyPr/>
        <a:lstStyle/>
        <a:p>
          <a:endParaRPr lang="en-US"/>
        </a:p>
      </dgm:t>
    </dgm:pt>
    <dgm:pt modelId="{0A8F2A44-E090-43C1-9EC7-57FF522122F9}" type="sibTrans" cxnId="{1FCD6C49-3996-4620-9906-A06B5FB3748C}">
      <dgm:prSet/>
      <dgm:spPr/>
      <dgm:t>
        <a:bodyPr/>
        <a:lstStyle/>
        <a:p>
          <a:endParaRPr lang="en-US"/>
        </a:p>
      </dgm:t>
    </dgm:pt>
    <dgm:pt modelId="{65C41366-062F-46A4-B940-4B8C79901B37}">
      <dgm:prSet phldrT="[Text]"/>
      <dgm:spPr/>
      <dgm:t>
        <a:bodyPr/>
        <a:lstStyle/>
        <a:p>
          <a:r>
            <a:rPr lang="en-US" dirty="0" smtClean="0"/>
            <a:t>Step 3</a:t>
          </a:r>
          <a:endParaRPr lang="en-US" dirty="0"/>
        </a:p>
      </dgm:t>
    </dgm:pt>
    <dgm:pt modelId="{D93FE92D-5442-4530-92DB-4FBD81833D53}" type="parTrans" cxnId="{EE6DBB53-6E45-48F1-8C42-3BBB3C89F18B}">
      <dgm:prSet/>
      <dgm:spPr/>
      <dgm:t>
        <a:bodyPr/>
        <a:lstStyle/>
        <a:p>
          <a:endParaRPr lang="en-US"/>
        </a:p>
      </dgm:t>
    </dgm:pt>
    <dgm:pt modelId="{0F81DF81-9C66-415D-BAA2-D4AEECE5DD97}" type="sibTrans" cxnId="{EE6DBB53-6E45-48F1-8C42-3BBB3C89F18B}">
      <dgm:prSet/>
      <dgm:spPr/>
      <dgm:t>
        <a:bodyPr/>
        <a:lstStyle/>
        <a:p>
          <a:endParaRPr lang="en-US"/>
        </a:p>
      </dgm:t>
    </dgm:pt>
    <dgm:pt modelId="{34A07BBD-FA31-42B5-9C43-7CDF5C9CA6D5}">
      <dgm:prSet/>
      <dgm:spPr/>
      <dgm:t>
        <a:bodyPr/>
        <a:lstStyle/>
        <a:p>
          <a:r>
            <a:rPr lang="en-US" dirty="0" smtClean="0"/>
            <a:t>Step 4</a:t>
          </a:r>
          <a:endParaRPr lang="en-US" dirty="0"/>
        </a:p>
      </dgm:t>
    </dgm:pt>
    <dgm:pt modelId="{0A5CE59E-3758-4CB0-9217-07E32473C46C}" type="parTrans" cxnId="{961C51EB-639B-4D49-9939-AD3E039D82E4}">
      <dgm:prSet/>
      <dgm:spPr/>
      <dgm:t>
        <a:bodyPr/>
        <a:lstStyle/>
        <a:p>
          <a:endParaRPr lang="en-US"/>
        </a:p>
      </dgm:t>
    </dgm:pt>
    <dgm:pt modelId="{AED302DA-EEDE-41BF-9022-910F0EE3B7A9}" type="sibTrans" cxnId="{961C51EB-639B-4D49-9939-AD3E039D82E4}">
      <dgm:prSet/>
      <dgm:spPr/>
      <dgm:t>
        <a:bodyPr/>
        <a:lstStyle/>
        <a:p>
          <a:endParaRPr lang="en-US"/>
        </a:p>
      </dgm:t>
    </dgm:pt>
    <dgm:pt modelId="{5DF37904-6576-4363-9001-2299F8C541E7}">
      <dgm:prSet/>
      <dgm:spPr/>
      <dgm:t>
        <a:bodyPr/>
        <a:lstStyle/>
        <a:p>
          <a:r>
            <a:rPr lang="en-US" dirty="0" smtClean="0"/>
            <a:t>Step 5</a:t>
          </a:r>
          <a:endParaRPr lang="en-US" dirty="0"/>
        </a:p>
      </dgm:t>
    </dgm:pt>
    <dgm:pt modelId="{25D3A0FE-3563-4D42-8A5C-390136F843B2}" type="parTrans" cxnId="{BCBBA946-6731-4E0C-8B66-140116D99A55}">
      <dgm:prSet/>
      <dgm:spPr/>
      <dgm:t>
        <a:bodyPr/>
        <a:lstStyle/>
        <a:p>
          <a:endParaRPr lang="en-US"/>
        </a:p>
      </dgm:t>
    </dgm:pt>
    <dgm:pt modelId="{3CB14BBB-1319-4554-91C1-3773ED4E07BA}" type="sibTrans" cxnId="{BCBBA946-6731-4E0C-8B66-140116D99A55}">
      <dgm:prSet/>
      <dgm:spPr/>
      <dgm:t>
        <a:bodyPr/>
        <a:lstStyle/>
        <a:p>
          <a:endParaRPr lang="en-US"/>
        </a:p>
      </dgm:t>
    </dgm:pt>
    <dgm:pt modelId="{DC34299B-55ED-45E3-AA3E-9E8C1C9A5F4F}">
      <dgm:prSet/>
      <dgm:spPr/>
      <dgm:t>
        <a:bodyPr/>
        <a:lstStyle/>
        <a:p>
          <a:r>
            <a:rPr lang="en-US" dirty="0" smtClean="0"/>
            <a:t>Step 6</a:t>
          </a:r>
          <a:endParaRPr lang="en-US" dirty="0"/>
        </a:p>
      </dgm:t>
    </dgm:pt>
    <dgm:pt modelId="{AB690459-86AD-4ACA-B5C5-3A3ECFEB32DF}" type="parTrans" cxnId="{F0BEC875-2475-427C-9DE7-695ACABB5003}">
      <dgm:prSet/>
      <dgm:spPr/>
      <dgm:t>
        <a:bodyPr/>
        <a:lstStyle/>
        <a:p>
          <a:endParaRPr lang="en-US"/>
        </a:p>
      </dgm:t>
    </dgm:pt>
    <dgm:pt modelId="{FAD1358F-E03F-4DDD-83FA-9BD834ED8B8A}" type="sibTrans" cxnId="{F0BEC875-2475-427C-9DE7-695ACABB5003}">
      <dgm:prSet/>
      <dgm:spPr/>
      <dgm:t>
        <a:bodyPr/>
        <a:lstStyle/>
        <a:p>
          <a:endParaRPr lang="en-US"/>
        </a:p>
      </dgm:t>
    </dgm:pt>
    <dgm:pt modelId="{20C4D105-03EB-47C2-BA45-69AE4A8B3D9B}">
      <dgm:prSet/>
      <dgm:spPr/>
      <dgm:t>
        <a:bodyPr/>
        <a:lstStyle/>
        <a:p>
          <a:r>
            <a:rPr lang="en-US" dirty="0" smtClean="0"/>
            <a:t>Step 7</a:t>
          </a:r>
          <a:endParaRPr lang="en-US" dirty="0"/>
        </a:p>
      </dgm:t>
    </dgm:pt>
    <dgm:pt modelId="{C3E1C0BB-99CC-42CA-B9A4-1635A0969C27}" type="parTrans" cxnId="{F498B105-B26F-4CFF-8B26-79F14D5D9D6A}">
      <dgm:prSet/>
      <dgm:spPr/>
      <dgm:t>
        <a:bodyPr/>
        <a:lstStyle/>
        <a:p>
          <a:endParaRPr lang="en-US"/>
        </a:p>
      </dgm:t>
    </dgm:pt>
    <dgm:pt modelId="{5F77FEA0-9CD1-41AD-B546-B92C54C2714E}" type="sibTrans" cxnId="{F498B105-B26F-4CFF-8B26-79F14D5D9D6A}">
      <dgm:prSet/>
      <dgm:spPr/>
      <dgm:t>
        <a:bodyPr/>
        <a:lstStyle/>
        <a:p>
          <a:endParaRPr lang="en-US"/>
        </a:p>
      </dgm:t>
    </dgm:pt>
    <dgm:pt modelId="{A47B00C0-0FCE-4497-B17A-53E3FAB989C3}" type="pres">
      <dgm:prSet presAssocID="{66F4949F-A812-47A0-B230-C4ACF2424BDA}" presName="Name0" presStyleCnt="0">
        <dgm:presLayoutVars>
          <dgm:dir/>
          <dgm:animLvl val="lvl"/>
          <dgm:resizeHandles val="exact"/>
        </dgm:presLayoutVars>
      </dgm:prSet>
      <dgm:spPr/>
    </dgm:pt>
    <dgm:pt modelId="{A283E721-B6A6-43A5-8D51-7FFEB6204BAC}" type="pres">
      <dgm:prSet presAssocID="{0E4C2696-A90D-4397-AD43-87984D53897B}" presName="parTxOnly" presStyleLbl="node1" presStyleIdx="0" presStyleCnt="7">
        <dgm:presLayoutVars>
          <dgm:chMax val="0"/>
          <dgm:chPref val="0"/>
          <dgm:bulletEnabled val="1"/>
        </dgm:presLayoutVars>
      </dgm:prSet>
      <dgm:spPr/>
      <dgm:t>
        <a:bodyPr/>
        <a:lstStyle/>
        <a:p>
          <a:endParaRPr lang="en-US"/>
        </a:p>
      </dgm:t>
    </dgm:pt>
    <dgm:pt modelId="{F2CF5C97-D7F7-495E-9167-CAD7A010B4D8}" type="pres">
      <dgm:prSet presAssocID="{1C5255A7-87EF-408F-8CEF-713B2FAC887B}" presName="parTxOnlySpace" presStyleCnt="0"/>
      <dgm:spPr/>
    </dgm:pt>
    <dgm:pt modelId="{1A9FCE66-37D8-4BCB-812E-9AE95C957A9A}" type="pres">
      <dgm:prSet presAssocID="{833D399E-284E-4CE5-BC9E-099333670174}" presName="parTxOnly" presStyleLbl="node1" presStyleIdx="1" presStyleCnt="7">
        <dgm:presLayoutVars>
          <dgm:chMax val="0"/>
          <dgm:chPref val="0"/>
          <dgm:bulletEnabled val="1"/>
        </dgm:presLayoutVars>
      </dgm:prSet>
      <dgm:spPr/>
      <dgm:t>
        <a:bodyPr/>
        <a:lstStyle/>
        <a:p>
          <a:endParaRPr lang="en-US"/>
        </a:p>
      </dgm:t>
    </dgm:pt>
    <dgm:pt modelId="{574A07D0-C2E6-4A28-8CE3-2F9B9959DC79}" type="pres">
      <dgm:prSet presAssocID="{0A8F2A44-E090-43C1-9EC7-57FF522122F9}" presName="parTxOnlySpace" presStyleCnt="0"/>
      <dgm:spPr/>
    </dgm:pt>
    <dgm:pt modelId="{DEA6282E-2571-4E73-83EC-5EF4ED555842}" type="pres">
      <dgm:prSet presAssocID="{65C41366-062F-46A4-B940-4B8C79901B37}" presName="parTxOnly" presStyleLbl="node1" presStyleIdx="2" presStyleCnt="7">
        <dgm:presLayoutVars>
          <dgm:chMax val="0"/>
          <dgm:chPref val="0"/>
          <dgm:bulletEnabled val="1"/>
        </dgm:presLayoutVars>
      </dgm:prSet>
      <dgm:spPr/>
      <dgm:t>
        <a:bodyPr/>
        <a:lstStyle/>
        <a:p>
          <a:endParaRPr lang="en-US"/>
        </a:p>
      </dgm:t>
    </dgm:pt>
    <dgm:pt modelId="{DACD1355-21D5-484E-BD52-AC44F5CBD4DE}" type="pres">
      <dgm:prSet presAssocID="{0F81DF81-9C66-415D-BAA2-D4AEECE5DD97}" presName="parTxOnlySpace" presStyleCnt="0"/>
      <dgm:spPr/>
    </dgm:pt>
    <dgm:pt modelId="{35CAA220-C17D-431F-9C2C-D612639A58C2}" type="pres">
      <dgm:prSet presAssocID="{34A07BBD-FA31-42B5-9C43-7CDF5C9CA6D5}" presName="parTxOnly" presStyleLbl="node1" presStyleIdx="3" presStyleCnt="7">
        <dgm:presLayoutVars>
          <dgm:chMax val="0"/>
          <dgm:chPref val="0"/>
          <dgm:bulletEnabled val="1"/>
        </dgm:presLayoutVars>
      </dgm:prSet>
      <dgm:spPr/>
      <dgm:t>
        <a:bodyPr/>
        <a:lstStyle/>
        <a:p>
          <a:endParaRPr lang="en-US"/>
        </a:p>
      </dgm:t>
    </dgm:pt>
    <dgm:pt modelId="{E7808774-E77F-4F76-B69E-433B588539EC}" type="pres">
      <dgm:prSet presAssocID="{AED302DA-EEDE-41BF-9022-910F0EE3B7A9}" presName="parTxOnlySpace" presStyleCnt="0"/>
      <dgm:spPr/>
    </dgm:pt>
    <dgm:pt modelId="{D56A5074-E2F2-4C14-BA2D-7415B96C7217}" type="pres">
      <dgm:prSet presAssocID="{5DF37904-6576-4363-9001-2299F8C541E7}" presName="parTxOnly" presStyleLbl="node1" presStyleIdx="4" presStyleCnt="7">
        <dgm:presLayoutVars>
          <dgm:chMax val="0"/>
          <dgm:chPref val="0"/>
          <dgm:bulletEnabled val="1"/>
        </dgm:presLayoutVars>
      </dgm:prSet>
      <dgm:spPr/>
      <dgm:t>
        <a:bodyPr/>
        <a:lstStyle/>
        <a:p>
          <a:endParaRPr lang="en-US"/>
        </a:p>
      </dgm:t>
    </dgm:pt>
    <dgm:pt modelId="{1FFAE62F-ECCB-4CBE-B9F7-DF44B7F2849B}" type="pres">
      <dgm:prSet presAssocID="{3CB14BBB-1319-4554-91C1-3773ED4E07BA}" presName="parTxOnlySpace" presStyleCnt="0"/>
      <dgm:spPr/>
    </dgm:pt>
    <dgm:pt modelId="{92783F44-561C-4F6A-8699-9EE1D157DE05}" type="pres">
      <dgm:prSet presAssocID="{DC34299B-55ED-45E3-AA3E-9E8C1C9A5F4F}" presName="parTxOnly" presStyleLbl="node1" presStyleIdx="5" presStyleCnt="7">
        <dgm:presLayoutVars>
          <dgm:chMax val="0"/>
          <dgm:chPref val="0"/>
          <dgm:bulletEnabled val="1"/>
        </dgm:presLayoutVars>
      </dgm:prSet>
      <dgm:spPr/>
      <dgm:t>
        <a:bodyPr/>
        <a:lstStyle/>
        <a:p>
          <a:endParaRPr lang="en-US"/>
        </a:p>
      </dgm:t>
    </dgm:pt>
    <dgm:pt modelId="{E79E83A9-6AA8-45B8-8E67-E376D15E53E4}" type="pres">
      <dgm:prSet presAssocID="{FAD1358F-E03F-4DDD-83FA-9BD834ED8B8A}" presName="parTxOnlySpace" presStyleCnt="0"/>
      <dgm:spPr/>
    </dgm:pt>
    <dgm:pt modelId="{C3CAC2B0-E42F-477A-89CE-3ECF54A2639C}" type="pres">
      <dgm:prSet presAssocID="{20C4D105-03EB-47C2-BA45-69AE4A8B3D9B}" presName="parTxOnly" presStyleLbl="node1" presStyleIdx="6" presStyleCnt="7">
        <dgm:presLayoutVars>
          <dgm:chMax val="0"/>
          <dgm:chPref val="0"/>
          <dgm:bulletEnabled val="1"/>
        </dgm:presLayoutVars>
      </dgm:prSet>
      <dgm:spPr/>
      <dgm:t>
        <a:bodyPr/>
        <a:lstStyle/>
        <a:p>
          <a:endParaRPr lang="en-US"/>
        </a:p>
      </dgm:t>
    </dgm:pt>
  </dgm:ptLst>
  <dgm:cxnLst>
    <dgm:cxn modelId="{4A82BE44-E5FE-41B5-9B8E-3342B7BE8F78}" type="presOf" srcId="{DC34299B-55ED-45E3-AA3E-9E8C1C9A5F4F}" destId="{92783F44-561C-4F6A-8699-9EE1D157DE05}" srcOrd="0" destOrd="0" presId="urn:microsoft.com/office/officeart/2005/8/layout/chevron1"/>
    <dgm:cxn modelId="{5B3CBF8F-1FC8-4A34-8485-AAC27C98B5A7}" srcId="{66F4949F-A812-47A0-B230-C4ACF2424BDA}" destId="{0E4C2696-A90D-4397-AD43-87984D53897B}" srcOrd="0" destOrd="0" parTransId="{A8D018CE-FA0E-4A83-B9A0-686C61651C67}" sibTransId="{1C5255A7-87EF-408F-8CEF-713B2FAC887B}"/>
    <dgm:cxn modelId="{EE6DBB53-6E45-48F1-8C42-3BBB3C89F18B}" srcId="{66F4949F-A812-47A0-B230-C4ACF2424BDA}" destId="{65C41366-062F-46A4-B940-4B8C79901B37}" srcOrd="2" destOrd="0" parTransId="{D93FE92D-5442-4530-92DB-4FBD81833D53}" sibTransId="{0F81DF81-9C66-415D-BAA2-D4AEECE5DD97}"/>
    <dgm:cxn modelId="{BCBBA946-6731-4E0C-8B66-140116D99A55}" srcId="{66F4949F-A812-47A0-B230-C4ACF2424BDA}" destId="{5DF37904-6576-4363-9001-2299F8C541E7}" srcOrd="4" destOrd="0" parTransId="{25D3A0FE-3563-4D42-8A5C-390136F843B2}" sibTransId="{3CB14BBB-1319-4554-91C1-3773ED4E07BA}"/>
    <dgm:cxn modelId="{7E4A7332-7EA0-4E55-8BFA-5D364B9D3800}" type="presOf" srcId="{20C4D105-03EB-47C2-BA45-69AE4A8B3D9B}" destId="{C3CAC2B0-E42F-477A-89CE-3ECF54A2639C}" srcOrd="0" destOrd="0" presId="urn:microsoft.com/office/officeart/2005/8/layout/chevron1"/>
    <dgm:cxn modelId="{6E422438-2541-4A64-9912-2F3A072E3F41}" type="presOf" srcId="{34A07BBD-FA31-42B5-9C43-7CDF5C9CA6D5}" destId="{35CAA220-C17D-431F-9C2C-D612639A58C2}" srcOrd="0" destOrd="0" presId="urn:microsoft.com/office/officeart/2005/8/layout/chevron1"/>
    <dgm:cxn modelId="{3CD2FC75-41E6-4D29-83C9-231A05E13D5B}" type="presOf" srcId="{0E4C2696-A90D-4397-AD43-87984D53897B}" destId="{A283E721-B6A6-43A5-8D51-7FFEB6204BAC}" srcOrd="0" destOrd="0" presId="urn:microsoft.com/office/officeart/2005/8/layout/chevron1"/>
    <dgm:cxn modelId="{961C51EB-639B-4D49-9939-AD3E039D82E4}" srcId="{66F4949F-A812-47A0-B230-C4ACF2424BDA}" destId="{34A07BBD-FA31-42B5-9C43-7CDF5C9CA6D5}" srcOrd="3" destOrd="0" parTransId="{0A5CE59E-3758-4CB0-9217-07E32473C46C}" sibTransId="{AED302DA-EEDE-41BF-9022-910F0EE3B7A9}"/>
    <dgm:cxn modelId="{F0BEC875-2475-427C-9DE7-695ACABB5003}" srcId="{66F4949F-A812-47A0-B230-C4ACF2424BDA}" destId="{DC34299B-55ED-45E3-AA3E-9E8C1C9A5F4F}" srcOrd="5" destOrd="0" parTransId="{AB690459-86AD-4ACA-B5C5-3A3ECFEB32DF}" sibTransId="{FAD1358F-E03F-4DDD-83FA-9BD834ED8B8A}"/>
    <dgm:cxn modelId="{2181F2A5-D2FD-46E6-BC6A-3771112D0172}" type="presOf" srcId="{5DF37904-6576-4363-9001-2299F8C541E7}" destId="{D56A5074-E2F2-4C14-BA2D-7415B96C7217}" srcOrd="0" destOrd="0" presId="urn:microsoft.com/office/officeart/2005/8/layout/chevron1"/>
    <dgm:cxn modelId="{4679583B-266B-4210-A320-5872E24EE775}" type="presOf" srcId="{833D399E-284E-4CE5-BC9E-099333670174}" destId="{1A9FCE66-37D8-4BCB-812E-9AE95C957A9A}" srcOrd="0" destOrd="0" presId="urn:microsoft.com/office/officeart/2005/8/layout/chevron1"/>
    <dgm:cxn modelId="{F498B105-B26F-4CFF-8B26-79F14D5D9D6A}" srcId="{66F4949F-A812-47A0-B230-C4ACF2424BDA}" destId="{20C4D105-03EB-47C2-BA45-69AE4A8B3D9B}" srcOrd="6" destOrd="0" parTransId="{C3E1C0BB-99CC-42CA-B9A4-1635A0969C27}" sibTransId="{5F77FEA0-9CD1-41AD-B546-B92C54C2714E}"/>
    <dgm:cxn modelId="{69891C4E-77E3-4576-A63D-0ABF222BFA0C}" type="presOf" srcId="{65C41366-062F-46A4-B940-4B8C79901B37}" destId="{DEA6282E-2571-4E73-83EC-5EF4ED555842}" srcOrd="0" destOrd="0" presId="urn:microsoft.com/office/officeart/2005/8/layout/chevron1"/>
    <dgm:cxn modelId="{5B5791C1-2BCF-4E52-BC0E-BE79AFB1CD50}" type="presOf" srcId="{66F4949F-A812-47A0-B230-C4ACF2424BDA}" destId="{A47B00C0-0FCE-4497-B17A-53E3FAB989C3}" srcOrd="0" destOrd="0" presId="urn:microsoft.com/office/officeart/2005/8/layout/chevron1"/>
    <dgm:cxn modelId="{1FCD6C49-3996-4620-9906-A06B5FB3748C}" srcId="{66F4949F-A812-47A0-B230-C4ACF2424BDA}" destId="{833D399E-284E-4CE5-BC9E-099333670174}" srcOrd="1" destOrd="0" parTransId="{408331C0-057E-46BD-89C9-36BE6523154E}" sibTransId="{0A8F2A44-E090-43C1-9EC7-57FF522122F9}"/>
    <dgm:cxn modelId="{CE6B2B48-A87C-491D-8F8B-9B122D136CCE}" type="presParOf" srcId="{A47B00C0-0FCE-4497-B17A-53E3FAB989C3}" destId="{A283E721-B6A6-43A5-8D51-7FFEB6204BAC}" srcOrd="0" destOrd="0" presId="urn:microsoft.com/office/officeart/2005/8/layout/chevron1"/>
    <dgm:cxn modelId="{54F24EBB-470E-44E8-9D4D-1230F0F7DD63}" type="presParOf" srcId="{A47B00C0-0FCE-4497-B17A-53E3FAB989C3}" destId="{F2CF5C97-D7F7-495E-9167-CAD7A010B4D8}" srcOrd="1" destOrd="0" presId="urn:microsoft.com/office/officeart/2005/8/layout/chevron1"/>
    <dgm:cxn modelId="{5FBB94AA-3F66-4192-918D-266A1BA503F1}" type="presParOf" srcId="{A47B00C0-0FCE-4497-B17A-53E3FAB989C3}" destId="{1A9FCE66-37D8-4BCB-812E-9AE95C957A9A}" srcOrd="2" destOrd="0" presId="urn:microsoft.com/office/officeart/2005/8/layout/chevron1"/>
    <dgm:cxn modelId="{41D35431-96EC-4E0D-BF5D-BB29D7400376}" type="presParOf" srcId="{A47B00C0-0FCE-4497-B17A-53E3FAB989C3}" destId="{574A07D0-C2E6-4A28-8CE3-2F9B9959DC79}" srcOrd="3" destOrd="0" presId="urn:microsoft.com/office/officeart/2005/8/layout/chevron1"/>
    <dgm:cxn modelId="{D45F264E-DF5C-4AC2-8140-556C46E1D96E}" type="presParOf" srcId="{A47B00C0-0FCE-4497-B17A-53E3FAB989C3}" destId="{DEA6282E-2571-4E73-83EC-5EF4ED555842}" srcOrd="4" destOrd="0" presId="urn:microsoft.com/office/officeart/2005/8/layout/chevron1"/>
    <dgm:cxn modelId="{E8840E86-3F20-4677-A23E-83229AAB3CA4}" type="presParOf" srcId="{A47B00C0-0FCE-4497-B17A-53E3FAB989C3}" destId="{DACD1355-21D5-484E-BD52-AC44F5CBD4DE}" srcOrd="5" destOrd="0" presId="urn:microsoft.com/office/officeart/2005/8/layout/chevron1"/>
    <dgm:cxn modelId="{8A0EB4BA-DE16-47F1-BA27-D58491BA8FCC}" type="presParOf" srcId="{A47B00C0-0FCE-4497-B17A-53E3FAB989C3}" destId="{35CAA220-C17D-431F-9C2C-D612639A58C2}" srcOrd="6" destOrd="0" presId="urn:microsoft.com/office/officeart/2005/8/layout/chevron1"/>
    <dgm:cxn modelId="{32180EFE-14BC-4E8F-841D-EEC6145E9E27}" type="presParOf" srcId="{A47B00C0-0FCE-4497-B17A-53E3FAB989C3}" destId="{E7808774-E77F-4F76-B69E-433B588539EC}" srcOrd="7" destOrd="0" presId="urn:microsoft.com/office/officeart/2005/8/layout/chevron1"/>
    <dgm:cxn modelId="{BD8C5FB6-F74E-4538-93F4-D930F49DF8B7}" type="presParOf" srcId="{A47B00C0-0FCE-4497-B17A-53E3FAB989C3}" destId="{D56A5074-E2F2-4C14-BA2D-7415B96C7217}" srcOrd="8" destOrd="0" presId="urn:microsoft.com/office/officeart/2005/8/layout/chevron1"/>
    <dgm:cxn modelId="{D9D8941B-CCF9-4BB1-810F-751F0750E1C1}" type="presParOf" srcId="{A47B00C0-0FCE-4497-B17A-53E3FAB989C3}" destId="{1FFAE62F-ECCB-4CBE-B9F7-DF44B7F2849B}" srcOrd="9" destOrd="0" presId="urn:microsoft.com/office/officeart/2005/8/layout/chevron1"/>
    <dgm:cxn modelId="{E03967DE-35D1-4F09-9D8E-638DE207EDC5}" type="presParOf" srcId="{A47B00C0-0FCE-4497-B17A-53E3FAB989C3}" destId="{92783F44-561C-4F6A-8699-9EE1D157DE05}" srcOrd="10" destOrd="0" presId="urn:microsoft.com/office/officeart/2005/8/layout/chevron1"/>
    <dgm:cxn modelId="{073B3316-2AA5-4F0B-9CDA-BE87DE5FCB5D}" type="presParOf" srcId="{A47B00C0-0FCE-4497-B17A-53E3FAB989C3}" destId="{E79E83A9-6AA8-45B8-8E67-E376D15E53E4}" srcOrd="11" destOrd="0" presId="urn:microsoft.com/office/officeart/2005/8/layout/chevron1"/>
    <dgm:cxn modelId="{A7B6C81A-EA8F-4752-A023-4FB2443B40CA}" type="presParOf" srcId="{A47B00C0-0FCE-4497-B17A-53E3FAB989C3}" destId="{C3CAC2B0-E42F-477A-89CE-3ECF54A2639C}" srcOrd="12"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66F4949F-A812-47A0-B230-C4ACF2424BDA}" type="doc">
      <dgm:prSet loTypeId="urn:microsoft.com/office/officeart/2005/8/layout/chevron1" loCatId="process" qsTypeId="urn:microsoft.com/office/officeart/2005/8/quickstyle/simple1" qsCatId="simple" csTypeId="urn:microsoft.com/office/officeart/2005/8/colors/accent1_2" csCatId="accent1" phldr="1"/>
      <dgm:spPr/>
    </dgm:pt>
    <dgm:pt modelId="{0E4C2696-A90D-4397-AD43-87984D53897B}">
      <dgm:prSet phldrT="[Text]"/>
      <dgm:spPr>
        <a:solidFill>
          <a:srgbClr val="FF0000"/>
        </a:solidFill>
        <a:ln>
          <a:solidFill>
            <a:srgbClr val="FF0000"/>
          </a:solidFill>
        </a:ln>
      </dgm:spPr>
      <dgm:t>
        <a:bodyPr/>
        <a:lstStyle/>
        <a:p>
          <a:r>
            <a:rPr lang="en-US" dirty="0" smtClean="0"/>
            <a:t>Step 1</a:t>
          </a:r>
          <a:endParaRPr lang="en-US" dirty="0"/>
        </a:p>
      </dgm:t>
    </dgm:pt>
    <dgm:pt modelId="{A8D018CE-FA0E-4A83-B9A0-686C61651C67}" type="parTrans" cxnId="{5B3CBF8F-1FC8-4A34-8485-AAC27C98B5A7}">
      <dgm:prSet/>
      <dgm:spPr/>
      <dgm:t>
        <a:bodyPr/>
        <a:lstStyle/>
        <a:p>
          <a:endParaRPr lang="en-US"/>
        </a:p>
      </dgm:t>
    </dgm:pt>
    <dgm:pt modelId="{1C5255A7-87EF-408F-8CEF-713B2FAC887B}" type="sibTrans" cxnId="{5B3CBF8F-1FC8-4A34-8485-AAC27C98B5A7}">
      <dgm:prSet/>
      <dgm:spPr/>
      <dgm:t>
        <a:bodyPr/>
        <a:lstStyle/>
        <a:p>
          <a:endParaRPr lang="en-US"/>
        </a:p>
      </dgm:t>
    </dgm:pt>
    <dgm:pt modelId="{833D399E-284E-4CE5-BC9E-099333670174}">
      <dgm:prSet phldrT="[Text]"/>
      <dgm:spPr>
        <a:solidFill>
          <a:srgbClr val="FF0000"/>
        </a:solidFill>
        <a:ln>
          <a:solidFill>
            <a:srgbClr val="FF0000"/>
          </a:solidFill>
        </a:ln>
      </dgm:spPr>
      <dgm:t>
        <a:bodyPr/>
        <a:lstStyle/>
        <a:p>
          <a:r>
            <a:rPr lang="en-US" dirty="0" smtClean="0"/>
            <a:t>Step 2</a:t>
          </a:r>
          <a:endParaRPr lang="en-US" dirty="0"/>
        </a:p>
      </dgm:t>
    </dgm:pt>
    <dgm:pt modelId="{408331C0-057E-46BD-89C9-36BE6523154E}" type="parTrans" cxnId="{1FCD6C49-3996-4620-9906-A06B5FB3748C}">
      <dgm:prSet/>
      <dgm:spPr/>
      <dgm:t>
        <a:bodyPr/>
        <a:lstStyle/>
        <a:p>
          <a:endParaRPr lang="en-US"/>
        </a:p>
      </dgm:t>
    </dgm:pt>
    <dgm:pt modelId="{0A8F2A44-E090-43C1-9EC7-57FF522122F9}" type="sibTrans" cxnId="{1FCD6C49-3996-4620-9906-A06B5FB3748C}">
      <dgm:prSet/>
      <dgm:spPr/>
      <dgm:t>
        <a:bodyPr/>
        <a:lstStyle/>
        <a:p>
          <a:endParaRPr lang="en-US"/>
        </a:p>
      </dgm:t>
    </dgm:pt>
    <dgm:pt modelId="{65C41366-062F-46A4-B940-4B8C79901B37}">
      <dgm:prSet phldrT="[Text]"/>
      <dgm:spPr>
        <a:solidFill>
          <a:srgbClr val="FF0000"/>
        </a:solidFill>
        <a:ln>
          <a:solidFill>
            <a:srgbClr val="FF0000"/>
          </a:solidFill>
        </a:ln>
      </dgm:spPr>
      <dgm:t>
        <a:bodyPr/>
        <a:lstStyle/>
        <a:p>
          <a:r>
            <a:rPr lang="en-US" dirty="0" smtClean="0"/>
            <a:t>Step 3</a:t>
          </a:r>
          <a:endParaRPr lang="en-US" dirty="0"/>
        </a:p>
      </dgm:t>
    </dgm:pt>
    <dgm:pt modelId="{D93FE92D-5442-4530-92DB-4FBD81833D53}" type="parTrans" cxnId="{EE6DBB53-6E45-48F1-8C42-3BBB3C89F18B}">
      <dgm:prSet/>
      <dgm:spPr/>
      <dgm:t>
        <a:bodyPr/>
        <a:lstStyle/>
        <a:p>
          <a:endParaRPr lang="en-US"/>
        </a:p>
      </dgm:t>
    </dgm:pt>
    <dgm:pt modelId="{0F81DF81-9C66-415D-BAA2-D4AEECE5DD97}" type="sibTrans" cxnId="{EE6DBB53-6E45-48F1-8C42-3BBB3C89F18B}">
      <dgm:prSet/>
      <dgm:spPr/>
      <dgm:t>
        <a:bodyPr/>
        <a:lstStyle/>
        <a:p>
          <a:endParaRPr lang="en-US"/>
        </a:p>
      </dgm:t>
    </dgm:pt>
    <dgm:pt modelId="{34A07BBD-FA31-42B5-9C43-7CDF5C9CA6D5}">
      <dgm:prSet/>
      <dgm:spPr>
        <a:solidFill>
          <a:srgbClr val="FF0000"/>
        </a:solidFill>
        <a:ln>
          <a:solidFill>
            <a:srgbClr val="FF0000"/>
          </a:solidFill>
        </a:ln>
      </dgm:spPr>
      <dgm:t>
        <a:bodyPr/>
        <a:lstStyle/>
        <a:p>
          <a:r>
            <a:rPr lang="en-US" dirty="0" smtClean="0"/>
            <a:t>Step 4</a:t>
          </a:r>
          <a:endParaRPr lang="en-US" dirty="0"/>
        </a:p>
      </dgm:t>
    </dgm:pt>
    <dgm:pt modelId="{0A5CE59E-3758-4CB0-9217-07E32473C46C}" type="parTrans" cxnId="{961C51EB-639B-4D49-9939-AD3E039D82E4}">
      <dgm:prSet/>
      <dgm:spPr/>
      <dgm:t>
        <a:bodyPr/>
        <a:lstStyle/>
        <a:p>
          <a:endParaRPr lang="en-US"/>
        </a:p>
      </dgm:t>
    </dgm:pt>
    <dgm:pt modelId="{AED302DA-EEDE-41BF-9022-910F0EE3B7A9}" type="sibTrans" cxnId="{961C51EB-639B-4D49-9939-AD3E039D82E4}">
      <dgm:prSet/>
      <dgm:spPr/>
      <dgm:t>
        <a:bodyPr/>
        <a:lstStyle/>
        <a:p>
          <a:endParaRPr lang="en-US"/>
        </a:p>
      </dgm:t>
    </dgm:pt>
    <dgm:pt modelId="{5DF37904-6576-4363-9001-2299F8C541E7}">
      <dgm:prSet/>
      <dgm:spPr/>
      <dgm:t>
        <a:bodyPr/>
        <a:lstStyle/>
        <a:p>
          <a:r>
            <a:rPr lang="en-US" dirty="0" smtClean="0"/>
            <a:t>Step 5</a:t>
          </a:r>
          <a:endParaRPr lang="en-US" dirty="0"/>
        </a:p>
      </dgm:t>
    </dgm:pt>
    <dgm:pt modelId="{25D3A0FE-3563-4D42-8A5C-390136F843B2}" type="parTrans" cxnId="{BCBBA946-6731-4E0C-8B66-140116D99A55}">
      <dgm:prSet/>
      <dgm:spPr/>
      <dgm:t>
        <a:bodyPr/>
        <a:lstStyle/>
        <a:p>
          <a:endParaRPr lang="en-US"/>
        </a:p>
      </dgm:t>
    </dgm:pt>
    <dgm:pt modelId="{3CB14BBB-1319-4554-91C1-3773ED4E07BA}" type="sibTrans" cxnId="{BCBBA946-6731-4E0C-8B66-140116D99A55}">
      <dgm:prSet/>
      <dgm:spPr/>
      <dgm:t>
        <a:bodyPr/>
        <a:lstStyle/>
        <a:p>
          <a:endParaRPr lang="en-US"/>
        </a:p>
      </dgm:t>
    </dgm:pt>
    <dgm:pt modelId="{DC34299B-55ED-45E3-AA3E-9E8C1C9A5F4F}">
      <dgm:prSet/>
      <dgm:spPr/>
      <dgm:t>
        <a:bodyPr/>
        <a:lstStyle/>
        <a:p>
          <a:r>
            <a:rPr lang="en-US" dirty="0" smtClean="0"/>
            <a:t>Step 6</a:t>
          </a:r>
          <a:endParaRPr lang="en-US" dirty="0"/>
        </a:p>
      </dgm:t>
    </dgm:pt>
    <dgm:pt modelId="{AB690459-86AD-4ACA-B5C5-3A3ECFEB32DF}" type="parTrans" cxnId="{F0BEC875-2475-427C-9DE7-695ACABB5003}">
      <dgm:prSet/>
      <dgm:spPr/>
      <dgm:t>
        <a:bodyPr/>
        <a:lstStyle/>
        <a:p>
          <a:endParaRPr lang="en-US"/>
        </a:p>
      </dgm:t>
    </dgm:pt>
    <dgm:pt modelId="{FAD1358F-E03F-4DDD-83FA-9BD834ED8B8A}" type="sibTrans" cxnId="{F0BEC875-2475-427C-9DE7-695ACABB5003}">
      <dgm:prSet/>
      <dgm:spPr/>
      <dgm:t>
        <a:bodyPr/>
        <a:lstStyle/>
        <a:p>
          <a:endParaRPr lang="en-US"/>
        </a:p>
      </dgm:t>
    </dgm:pt>
    <dgm:pt modelId="{20C4D105-03EB-47C2-BA45-69AE4A8B3D9B}">
      <dgm:prSet/>
      <dgm:spPr/>
      <dgm:t>
        <a:bodyPr/>
        <a:lstStyle/>
        <a:p>
          <a:r>
            <a:rPr lang="en-US" dirty="0" smtClean="0"/>
            <a:t>Step 7</a:t>
          </a:r>
          <a:endParaRPr lang="en-US" dirty="0"/>
        </a:p>
      </dgm:t>
    </dgm:pt>
    <dgm:pt modelId="{C3E1C0BB-99CC-42CA-B9A4-1635A0969C27}" type="parTrans" cxnId="{F498B105-B26F-4CFF-8B26-79F14D5D9D6A}">
      <dgm:prSet/>
      <dgm:spPr/>
      <dgm:t>
        <a:bodyPr/>
        <a:lstStyle/>
        <a:p>
          <a:endParaRPr lang="en-US"/>
        </a:p>
      </dgm:t>
    </dgm:pt>
    <dgm:pt modelId="{5F77FEA0-9CD1-41AD-B546-B92C54C2714E}" type="sibTrans" cxnId="{F498B105-B26F-4CFF-8B26-79F14D5D9D6A}">
      <dgm:prSet/>
      <dgm:spPr/>
      <dgm:t>
        <a:bodyPr/>
        <a:lstStyle/>
        <a:p>
          <a:endParaRPr lang="en-US"/>
        </a:p>
      </dgm:t>
    </dgm:pt>
    <dgm:pt modelId="{A47B00C0-0FCE-4497-B17A-53E3FAB989C3}" type="pres">
      <dgm:prSet presAssocID="{66F4949F-A812-47A0-B230-C4ACF2424BDA}" presName="Name0" presStyleCnt="0">
        <dgm:presLayoutVars>
          <dgm:dir/>
          <dgm:animLvl val="lvl"/>
          <dgm:resizeHandles val="exact"/>
        </dgm:presLayoutVars>
      </dgm:prSet>
      <dgm:spPr/>
    </dgm:pt>
    <dgm:pt modelId="{A283E721-B6A6-43A5-8D51-7FFEB6204BAC}" type="pres">
      <dgm:prSet presAssocID="{0E4C2696-A90D-4397-AD43-87984D53897B}" presName="parTxOnly" presStyleLbl="node1" presStyleIdx="0" presStyleCnt="7">
        <dgm:presLayoutVars>
          <dgm:chMax val="0"/>
          <dgm:chPref val="0"/>
          <dgm:bulletEnabled val="1"/>
        </dgm:presLayoutVars>
      </dgm:prSet>
      <dgm:spPr/>
      <dgm:t>
        <a:bodyPr/>
        <a:lstStyle/>
        <a:p>
          <a:endParaRPr lang="en-US"/>
        </a:p>
      </dgm:t>
    </dgm:pt>
    <dgm:pt modelId="{F2CF5C97-D7F7-495E-9167-CAD7A010B4D8}" type="pres">
      <dgm:prSet presAssocID="{1C5255A7-87EF-408F-8CEF-713B2FAC887B}" presName="parTxOnlySpace" presStyleCnt="0"/>
      <dgm:spPr/>
    </dgm:pt>
    <dgm:pt modelId="{1A9FCE66-37D8-4BCB-812E-9AE95C957A9A}" type="pres">
      <dgm:prSet presAssocID="{833D399E-284E-4CE5-BC9E-099333670174}" presName="parTxOnly" presStyleLbl="node1" presStyleIdx="1" presStyleCnt="7">
        <dgm:presLayoutVars>
          <dgm:chMax val="0"/>
          <dgm:chPref val="0"/>
          <dgm:bulletEnabled val="1"/>
        </dgm:presLayoutVars>
      </dgm:prSet>
      <dgm:spPr/>
      <dgm:t>
        <a:bodyPr/>
        <a:lstStyle/>
        <a:p>
          <a:endParaRPr lang="en-US"/>
        </a:p>
      </dgm:t>
    </dgm:pt>
    <dgm:pt modelId="{574A07D0-C2E6-4A28-8CE3-2F9B9959DC79}" type="pres">
      <dgm:prSet presAssocID="{0A8F2A44-E090-43C1-9EC7-57FF522122F9}" presName="parTxOnlySpace" presStyleCnt="0"/>
      <dgm:spPr/>
    </dgm:pt>
    <dgm:pt modelId="{DEA6282E-2571-4E73-83EC-5EF4ED555842}" type="pres">
      <dgm:prSet presAssocID="{65C41366-062F-46A4-B940-4B8C79901B37}" presName="parTxOnly" presStyleLbl="node1" presStyleIdx="2" presStyleCnt="7">
        <dgm:presLayoutVars>
          <dgm:chMax val="0"/>
          <dgm:chPref val="0"/>
          <dgm:bulletEnabled val="1"/>
        </dgm:presLayoutVars>
      </dgm:prSet>
      <dgm:spPr/>
      <dgm:t>
        <a:bodyPr/>
        <a:lstStyle/>
        <a:p>
          <a:endParaRPr lang="en-US"/>
        </a:p>
      </dgm:t>
    </dgm:pt>
    <dgm:pt modelId="{DACD1355-21D5-484E-BD52-AC44F5CBD4DE}" type="pres">
      <dgm:prSet presAssocID="{0F81DF81-9C66-415D-BAA2-D4AEECE5DD97}" presName="parTxOnlySpace" presStyleCnt="0"/>
      <dgm:spPr/>
    </dgm:pt>
    <dgm:pt modelId="{35CAA220-C17D-431F-9C2C-D612639A58C2}" type="pres">
      <dgm:prSet presAssocID="{34A07BBD-FA31-42B5-9C43-7CDF5C9CA6D5}" presName="parTxOnly" presStyleLbl="node1" presStyleIdx="3" presStyleCnt="7">
        <dgm:presLayoutVars>
          <dgm:chMax val="0"/>
          <dgm:chPref val="0"/>
          <dgm:bulletEnabled val="1"/>
        </dgm:presLayoutVars>
      </dgm:prSet>
      <dgm:spPr/>
      <dgm:t>
        <a:bodyPr/>
        <a:lstStyle/>
        <a:p>
          <a:endParaRPr lang="en-US"/>
        </a:p>
      </dgm:t>
    </dgm:pt>
    <dgm:pt modelId="{E7808774-E77F-4F76-B69E-433B588539EC}" type="pres">
      <dgm:prSet presAssocID="{AED302DA-EEDE-41BF-9022-910F0EE3B7A9}" presName="parTxOnlySpace" presStyleCnt="0"/>
      <dgm:spPr/>
    </dgm:pt>
    <dgm:pt modelId="{D56A5074-E2F2-4C14-BA2D-7415B96C7217}" type="pres">
      <dgm:prSet presAssocID="{5DF37904-6576-4363-9001-2299F8C541E7}" presName="parTxOnly" presStyleLbl="node1" presStyleIdx="4" presStyleCnt="7">
        <dgm:presLayoutVars>
          <dgm:chMax val="0"/>
          <dgm:chPref val="0"/>
          <dgm:bulletEnabled val="1"/>
        </dgm:presLayoutVars>
      </dgm:prSet>
      <dgm:spPr/>
      <dgm:t>
        <a:bodyPr/>
        <a:lstStyle/>
        <a:p>
          <a:endParaRPr lang="en-US"/>
        </a:p>
      </dgm:t>
    </dgm:pt>
    <dgm:pt modelId="{1FFAE62F-ECCB-4CBE-B9F7-DF44B7F2849B}" type="pres">
      <dgm:prSet presAssocID="{3CB14BBB-1319-4554-91C1-3773ED4E07BA}" presName="parTxOnlySpace" presStyleCnt="0"/>
      <dgm:spPr/>
    </dgm:pt>
    <dgm:pt modelId="{92783F44-561C-4F6A-8699-9EE1D157DE05}" type="pres">
      <dgm:prSet presAssocID="{DC34299B-55ED-45E3-AA3E-9E8C1C9A5F4F}" presName="parTxOnly" presStyleLbl="node1" presStyleIdx="5" presStyleCnt="7">
        <dgm:presLayoutVars>
          <dgm:chMax val="0"/>
          <dgm:chPref val="0"/>
          <dgm:bulletEnabled val="1"/>
        </dgm:presLayoutVars>
      </dgm:prSet>
      <dgm:spPr/>
      <dgm:t>
        <a:bodyPr/>
        <a:lstStyle/>
        <a:p>
          <a:endParaRPr lang="en-US"/>
        </a:p>
      </dgm:t>
    </dgm:pt>
    <dgm:pt modelId="{E79E83A9-6AA8-45B8-8E67-E376D15E53E4}" type="pres">
      <dgm:prSet presAssocID="{FAD1358F-E03F-4DDD-83FA-9BD834ED8B8A}" presName="parTxOnlySpace" presStyleCnt="0"/>
      <dgm:spPr/>
    </dgm:pt>
    <dgm:pt modelId="{C3CAC2B0-E42F-477A-89CE-3ECF54A2639C}" type="pres">
      <dgm:prSet presAssocID="{20C4D105-03EB-47C2-BA45-69AE4A8B3D9B}" presName="parTxOnly" presStyleLbl="node1" presStyleIdx="6" presStyleCnt="7">
        <dgm:presLayoutVars>
          <dgm:chMax val="0"/>
          <dgm:chPref val="0"/>
          <dgm:bulletEnabled val="1"/>
        </dgm:presLayoutVars>
      </dgm:prSet>
      <dgm:spPr/>
      <dgm:t>
        <a:bodyPr/>
        <a:lstStyle/>
        <a:p>
          <a:endParaRPr lang="en-US"/>
        </a:p>
      </dgm:t>
    </dgm:pt>
  </dgm:ptLst>
  <dgm:cxnLst>
    <dgm:cxn modelId="{940CFD80-065E-4FFD-85B8-06AE6023E3D3}" type="presOf" srcId="{66F4949F-A812-47A0-B230-C4ACF2424BDA}" destId="{A47B00C0-0FCE-4497-B17A-53E3FAB989C3}" srcOrd="0" destOrd="0" presId="urn:microsoft.com/office/officeart/2005/8/layout/chevron1"/>
    <dgm:cxn modelId="{CB027B09-C504-4B08-A2C4-5EC4BD5F3BEA}" type="presOf" srcId="{833D399E-284E-4CE5-BC9E-099333670174}" destId="{1A9FCE66-37D8-4BCB-812E-9AE95C957A9A}" srcOrd="0" destOrd="0" presId="urn:microsoft.com/office/officeart/2005/8/layout/chevron1"/>
    <dgm:cxn modelId="{F498B105-B26F-4CFF-8B26-79F14D5D9D6A}" srcId="{66F4949F-A812-47A0-B230-C4ACF2424BDA}" destId="{20C4D105-03EB-47C2-BA45-69AE4A8B3D9B}" srcOrd="6" destOrd="0" parTransId="{C3E1C0BB-99CC-42CA-B9A4-1635A0969C27}" sibTransId="{5F77FEA0-9CD1-41AD-B546-B92C54C2714E}"/>
    <dgm:cxn modelId="{87082396-0170-425D-AAE8-2C5BBD7463E7}" type="presOf" srcId="{0E4C2696-A90D-4397-AD43-87984D53897B}" destId="{A283E721-B6A6-43A5-8D51-7FFEB6204BAC}" srcOrd="0" destOrd="0" presId="urn:microsoft.com/office/officeart/2005/8/layout/chevron1"/>
    <dgm:cxn modelId="{961C51EB-639B-4D49-9939-AD3E039D82E4}" srcId="{66F4949F-A812-47A0-B230-C4ACF2424BDA}" destId="{34A07BBD-FA31-42B5-9C43-7CDF5C9CA6D5}" srcOrd="3" destOrd="0" parTransId="{0A5CE59E-3758-4CB0-9217-07E32473C46C}" sibTransId="{AED302DA-EEDE-41BF-9022-910F0EE3B7A9}"/>
    <dgm:cxn modelId="{5B3CBF8F-1FC8-4A34-8485-AAC27C98B5A7}" srcId="{66F4949F-A812-47A0-B230-C4ACF2424BDA}" destId="{0E4C2696-A90D-4397-AD43-87984D53897B}" srcOrd="0" destOrd="0" parTransId="{A8D018CE-FA0E-4A83-B9A0-686C61651C67}" sibTransId="{1C5255A7-87EF-408F-8CEF-713B2FAC887B}"/>
    <dgm:cxn modelId="{D41BD2C4-539E-4006-8B8E-A3A5B96DBE7B}" type="presOf" srcId="{20C4D105-03EB-47C2-BA45-69AE4A8B3D9B}" destId="{C3CAC2B0-E42F-477A-89CE-3ECF54A2639C}" srcOrd="0" destOrd="0" presId="urn:microsoft.com/office/officeart/2005/8/layout/chevron1"/>
    <dgm:cxn modelId="{E28622D2-8CA6-4ABD-A210-C1A596AF1422}" type="presOf" srcId="{DC34299B-55ED-45E3-AA3E-9E8C1C9A5F4F}" destId="{92783F44-561C-4F6A-8699-9EE1D157DE05}" srcOrd="0" destOrd="0" presId="urn:microsoft.com/office/officeart/2005/8/layout/chevron1"/>
    <dgm:cxn modelId="{7AFD3249-C8E3-40D2-8660-C9EF382D7A49}" type="presOf" srcId="{65C41366-062F-46A4-B940-4B8C79901B37}" destId="{DEA6282E-2571-4E73-83EC-5EF4ED555842}" srcOrd="0" destOrd="0" presId="urn:microsoft.com/office/officeart/2005/8/layout/chevron1"/>
    <dgm:cxn modelId="{F0BEC875-2475-427C-9DE7-695ACABB5003}" srcId="{66F4949F-A812-47A0-B230-C4ACF2424BDA}" destId="{DC34299B-55ED-45E3-AA3E-9E8C1C9A5F4F}" srcOrd="5" destOrd="0" parTransId="{AB690459-86AD-4ACA-B5C5-3A3ECFEB32DF}" sibTransId="{FAD1358F-E03F-4DDD-83FA-9BD834ED8B8A}"/>
    <dgm:cxn modelId="{BCBBA946-6731-4E0C-8B66-140116D99A55}" srcId="{66F4949F-A812-47A0-B230-C4ACF2424BDA}" destId="{5DF37904-6576-4363-9001-2299F8C541E7}" srcOrd="4" destOrd="0" parTransId="{25D3A0FE-3563-4D42-8A5C-390136F843B2}" sibTransId="{3CB14BBB-1319-4554-91C1-3773ED4E07BA}"/>
    <dgm:cxn modelId="{0CEB9884-838B-4B0C-ADCA-B76C0DA8F733}" type="presOf" srcId="{5DF37904-6576-4363-9001-2299F8C541E7}" destId="{D56A5074-E2F2-4C14-BA2D-7415B96C7217}" srcOrd="0" destOrd="0" presId="urn:microsoft.com/office/officeart/2005/8/layout/chevron1"/>
    <dgm:cxn modelId="{EE6DBB53-6E45-48F1-8C42-3BBB3C89F18B}" srcId="{66F4949F-A812-47A0-B230-C4ACF2424BDA}" destId="{65C41366-062F-46A4-B940-4B8C79901B37}" srcOrd="2" destOrd="0" parTransId="{D93FE92D-5442-4530-92DB-4FBD81833D53}" sibTransId="{0F81DF81-9C66-415D-BAA2-D4AEECE5DD97}"/>
    <dgm:cxn modelId="{139F2DCA-3BD5-414F-A910-8D6DB350DF30}" type="presOf" srcId="{34A07BBD-FA31-42B5-9C43-7CDF5C9CA6D5}" destId="{35CAA220-C17D-431F-9C2C-D612639A58C2}" srcOrd="0" destOrd="0" presId="urn:microsoft.com/office/officeart/2005/8/layout/chevron1"/>
    <dgm:cxn modelId="{1FCD6C49-3996-4620-9906-A06B5FB3748C}" srcId="{66F4949F-A812-47A0-B230-C4ACF2424BDA}" destId="{833D399E-284E-4CE5-BC9E-099333670174}" srcOrd="1" destOrd="0" parTransId="{408331C0-057E-46BD-89C9-36BE6523154E}" sibTransId="{0A8F2A44-E090-43C1-9EC7-57FF522122F9}"/>
    <dgm:cxn modelId="{58C05A7B-7796-4AC6-A936-EAD42D276934}" type="presParOf" srcId="{A47B00C0-0FCE-4497-B17A-53E3FAB989C3}" destId="{A283E721-B6A6-43A5-8D51-7FFEB6204BAC}" srcOrd="0" destOrd="0" presId="urn:microsoft.com/office/officeart/2005/8/layout/chevron1"/>
    <dgm:cxn modelId="{86112DB4-06CE-4EE8-BE72-F8AF34AF67CD}" type="presParOf" srcId="{A47B00C0-0FCE-4497-B17A-53E3FAB989C3}" destId="{F2CF5C97-D7F7-495E-9167-CAD7A010B4D8}" srcOrd="1" destOrd="0" presId="urn:microsoft.com/office/officeart/2005/8/layout/chevron1"/>
    <dgm:cxn modelId="{6AACC02F-2E51-46BB-8D2D-25D0300C53F9}" type="presParOf" srcId="{A47B00C0-0FCE-4497-B17A-53E3FAB989C3}" destId="{1A9FCE66-37D8-4BCB-812E-9AE95C957A9A}" srcOrd="2" destOrd="0" presId="urn:microsoft.com/office/officeart/2005/8/layout/chevron1"/>
    <dgm:cxn modelId="{5227A76B-20F3-4FC9-A036-7DC9940B601B}" type="presParOf" srcId="{A47B00C0-0FCE-4497-B17A-53E3FAB989C3}" destId="{574A07D0-C2E6-4A28-8CE3-2F9B9959DC79}" srcOrd="3" destOrd="0" presId="urn:microsoft.com/office/officeart/2005/8/layout/chevron1"/>
    <dgm:cxn modelId="{D09F66BD-1C11-4CAF-8EBC-26002DB2E513}" type="presParOf" srcId="{A47B00C0-0FCE-4497-B17A-53E3FAB989C3}" destId="{DEA6282E-2571-4E73-83EC-5EF4ED555842}" srcOrd="4" destOrd="0" presId="urn:microsoft.com/office/officeart/2005/8/layout/chevron1"/>
    <dgm:cxn modelId="{07B8AC12-6745-4EBA-B803-AF35375ACFF6}" type="presParOf" srcId="{A47B00C0-0FCE-4497-B17A-53E3FAB989C3}" destId="{DACD1355-21D5-484E-BD52-AC44F5CBD4DE}" srcOrd="5" destOrd="0" presId="urn:microsoft.com/office/officeart/2005/8/layout/chevron1"/>
    <dgm:cxn modelId="{759DAB11-150D-4331-A8D1-6C9963FF156C}" type="presParOf" srcId="{A47B00C0-0FCE-4497-B17A-53E3FAB989C3}" destId="{35CAA220-C17D-431F-9C2C-D612639A58C2}" srcOrd="6" destOrd="0" presId="urn:microsoft.com/office/officeart/2005/8/layout/chevron1"/>
    <dgm:cxn modelId="{433F3A59-569C-4765-8106-B622E3CCE18C}" type="presParOf" srcId="{A47B00C0-0FCE-4497-B17A-53E3FAB989C3}" destId="{E7808774-E77F-4F76-B69E-433B588539EC}" srcOrd="7" destOrd="0" presId="urn:microsoft.com/office/officeart/2005/8/layout/chevron1"/>
    <dgm:cxn modelId="{E1D0BDB0-0282-4BE8-A17E-D0C1CBF39768}" type="presParOf" srcId="{A47B00C0-0FCE-4497-B17A-53E3FAB989C3}" destId="{D56A5074-E2F2-4C14-BA2D-7415B96C7217}" srcOrd="8" destOrd="0" presId="urn:microsoft.com/office/officeart/2005/8/layout/chevron1"/>
    <dgm:cxn modelId="{3E0966DC-88E6-4EE0-BFF5-DF92363B3B31}" type="presParOf" srcId="{A47B00C0-0FCE-4497-B17A-53E3FAB989C3}" destId="{1FFAE62F-ECCB-4CBE-B9F7-DF44B7F2849B}" srcOrd="9" destOrd="0" presId="urn:microsoft.com/office/officeart/2005/8/layout/chevron1"/>
    <dgm:cxn modelId="{2ED751F8-86B0-4B91-ACFD-0F36C7FC5D4B}" type="presParOf" srcId="{A47B00C0-0FCE-4497-B17A-53E3FAB989C3}" destId="{92783F44-561C-4F6A-8699-9EE1D157DE05}" srcOrd="10" destOrd="0" presId="urn:microsoft.com/office/officeart/2005/8/layout/chevron1"/>
    <dgm:cxn modelId="{591ECFE6-3CE1-4BA4-BE86-E2A2CA15D337}" type="presParOf" srcId="{A47B00C0-0FCE-4497-B17A-53E3FAB989C3}" destId="{E79E83A9-6AA8-45B8-8E67-E376D15E53E4}" srcOrd="11" destOrd="0" presId="urn:microsoft.com/office/officeart/2005/8/layout/chevron1"/>
    <dgm:cxn modelId="{BD9662A1-B8A2-45E9-AE0D-3DD1D2E79904}" type="presParOf" srcId="{A47B00C0-0FCE-4497-B17A-53E3FAB989C3}" destId="{C3CAC2B0-E42F-477A-89CE-3ECF54A2639C}" srcOrd="12"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66F4949F-A812-47A0-B230-C4ACF2424BDA}" type="doc">
      <dgm:prSet loTypeId="urn:microsoft.com/office/officeart/2005/8/layout/chevron1" loCatId="process" qsTypeId="urn:microsoft.com/office/officeart/2005/8/quickstyle/simple1" qsCatId="simple" csTypeId="urn:microsoft.com/office/officeart/2005/8/colors/accent1_2" csCatId="accent1" phldr="1"/>
      <dgm:spPr/>
    </dgm:pt>
    <dgm:pt modelId="{0E4C2696-A90D-4397-AD43-87984D53897B}">
      <dgm:prSet phldrT="[Text]"/>
      <dgm:spPr>
        <a:solidFill>
          <a:srgbClr val="FF0000"/>
        </a:solidFill>
        <a:ln>
          <a:solidFill>
            <a:srgbClr val="FF0000"/>
          </a:solidFill>
        </a:ln>
      </dgm:spPr>
      <dgm:t>
        <a:bodyPr/>
        <a:lstStyle/>
        <a:p>
          <a:r>
            <a:rPr lang="en-US" dirty="0" smtClean="0"/>
            <a:t>Step 1</a:t>
          </a:r>
          <a:endParaRPr lang="en-US" dirty="0"/>
        </a:p>
      </dgm:t>
    </dgm:pt>
    <dgm:pt modelId="{A8D018CE-FA0E-4A83-B9A0-686C61651C67}" type="parTrans" cxnId="{5B3CBF8F-1FC8-4A34-8485-AAC27C98B5A7}">
      <dgm:prSet/>
      <dgm:spPr/>
      <dgm:t>
        <a:bodyPr/>
        <a:lstStyle/>
        <a:p>
          <a:endParaRPr lang="en-US"/>
        </a:p>
      </dgm:t>
    </dgm:pt>
    <dgm:pt modelId="{1C5255A7-87EF-408F-8CEF-713B2FAC887B}" type="sibTrans" cxnId="{5B3CBF8F-1FC8-4A34-8485-AAC27C98B5A7}">
      <dgm:prSet/>
      <dgm:spPr/>
      <dgm:t>
        <a:bodyPr/>
        <a:lstStyle/>
        <a:p>
          <a:endParaRPr lang="en-US"/>
        </a:p>
      </dgm:t>
    </dgm:pt>
    <dgm:pt modelId="{833D399E-284E-4CE5-BC9E-099333670174}">
      <dgm:prSet phldrT="[Text]"/>
      <dgm:spPr>
        <a:solidFill>
          <a:srgbClr val="FF0000"/>
        </a:solidFill>
        <a:ln>
          <a:solidFill>
            <a:srgbClr val="FF0000"/>
          </a:solidFill>
        </a:ln>
      </dgm:spPr>
      <dgm:t>
        <a:bodyPr/>
        <a:lstStyle/>
        <a:p>
          <a:r>
            <a:rPr lang="en-US" dirty="0" smtClean="0"/>
            <a:t>Step 2</a:t>
          </a:r>
          <a:endParaRPr lang="en-US" dirty="0"/>
        </a:p>
      </dgm:t>
    </dgm:pt>
    <dgm:pt modelId="{408331C0-057E-46BD-89C9-36BE6523154E}" type="parTrans" cxnId="{1FCD6C49-3996-4620-9906-A06B5FB3748C}">
      <dgm:prSet/>
      <dgm:spPr/>
      <dgm:t>
        <a:bodyPr/>
        <a:lstStyle/>
        <a:p>
          <a:endParaRPr lang="en-US"/>
        </a:p>
      </dgm:t>
    </dgm:pt>
    <dgm:pt modelId="{0A8F2A44-E090-43C1-9EC7-57FF522122F9}" type="sibTrans" cxnId="{1FCD6C49-3996-4620-9906-A06B5FB3748C}">
      <dgm:prSet/>
      <dgm:spPr/>
      <dgm:t>
        <a:bodyPr/>
        <a:lstStyle/>
        <a:p>
          <a:endParaRPr lang="en-US"/>
        </a:p>
      </dgm:t>
    </dgm:pt>
    <dgm:pt modelId="{65C41366-062F-46A4-B940-4B8C79901B37}">
      <dgm:prSet phldrT="[Text]"/>
      <dgm:spPr>
        <a:solidFill>
          <a:srgbClr val="FF0000"/>
        </a:solidFill>
        <a:ln>
          <a:solidFill>
            <a:srgbClr val="FF0000"/>
          </a:solidFill>
        </a:ln>
      </dgm:spPr>
      <dgm:t>
        <a:bodyPr/>
        <a:lstStyle/>
        <a:p>
          <a:r>
            <a:rPr lang="en-US" dirty="0" smtClean="0"/>
            <a:t>Step 3</a:t>
          </a:r>
          <a:endParaRPr lang="en-US" dirty="0"/>
        </a:p>
      </dgm:t>
    </dgm:pt>
    <dgm:pt modelId="{D93FE92D-5442-4530-92DB-4FBD81833D53}" type="parTrans" cxnId="{EE6DBB53-6E45-48F1-8C42-3BBB3C89F18B}">
      <dgm:prSet/>
      <dgm:spPr/>
      <dgm:t>
        <a:bodyPr/>
        <a:lstStyle/>
        <a:p>
          <a:endParaRPr lang="en-US"/>
        </a:p>
      </dgm:t>
    </dgm:pt>
    <dgm:pt modelId="{0F81DF81-9C66-415D-BAA2-D4AEECE5DD97}" type="sibTrans" cxnId="{EE6DBB53-6E45-48F1-8C42-3BBB3C89F18B}">
      <dgm:prSet/>
      <dgm:spPr/>
      <dgm:t>
        <a:bodyPr/>
        <a:lstStyle/>
        <a:p>
          <a:endParaRPr lang="en-US"/>
        </a:p>
      </dgm:t>
    </dgm:pt>
    <dgm:pt modelId="{34A07BBD-FA31-42B5-9C43-7CDF5C9CA6D5}">
      <dgm:prSet/>
      <dgm:spPr>
        <a:solidFill>
          <a:srgbClr val="FF0000"/>
        </a:solidFill>
        <a:ln>
          <a:solidFill>
            <a:srgbClr val="FF0000"/>
          </a:solidFill>
        </a:ln>
      </dgm:spPr>
      <dgm:t>
        <a:bodyPr/>
        <a:lstStyle/>
        <a:p>
          <a:r>
            <a:rPr lang="en-US" dirty="0" smtClean="0"/>
            <a:t>Step 4</a:t>
          </a:r>
          <a:endParaRPr lang="en-US" dirty="0"/>
        </a:p>
      </dgm:t>
    </dgm:pt>
    <dgm:pt modelId="{0A5CE59E-3758-4CB0-9217-07E32473C46C}" type="parTrans" cxnId="{961C51EB-639B-4D49-9939-AD3E039D82E4}">
      <dgm:prSet/>
      <dgm:spPr/>
      <dgm:t>
        <a:bodyPr/>
        <a:lstStyle/>
        <a:p>
          <a:endParaRPr lang="en-US"/>
        </a:p>
      </dgm:t>
    </dgm:pt>
    <dgm:pt modelId="{AED302DA-EEDE-41BF-9022-910F0EE3B7A9}" type="sibTrans" cxnId="{961C51EB-639B-4D49-9939-AD3E039D82E4}">
      <dgm:prSet/>
      <dgm:spPr/>
      <dgm:t>
        <a:bodyPr/>
        <a:lstStyle/>
        <a:p>
          <a:endParaRPr lang="en-US"/>
        </a:p>
      </dgm:t>
    </dgm:pt>
    <dgm:pt modelId="{5DF37904-6576-4363-9001-2299F8C541E7}">
      <dgm:prSet/>
      <dgm:spPr/>
      <dgm:t>
        <a:bodyPr/>
        <a:lstStyle/>
        <a:p>
          <a:r>
            <a:rPr lang="en-US" dirty="0" smtClean="0"/>
            <a:t>Step 5</a:t>
          </a:r>
          <a:endParaRPr lang="en-US" dirty="0"/>
        </a:p>
      </dgm:t>
    </dgm:pt>
    <dgm:pt modelId="{25D3A0FE-3563-4D42-8A5C-390136F843B2}" type="parTrans" cxnId="{BCBBA946-6731-4E0C-8B66-140116D99A55}">
      <dgm:prSet/>
      <dgm:spPr/>
      <dgm:t>
        <a:bodyPr/>
        <a:lstStyle/>
        <a:p>
          <a:endParaRPr lang="en-US"/>
        </a:p>
      </dgm:t>
    </dgm:pt>
    <dgm:pt modelId="{3CB14BBB-1319-4554-91C1-3773ED4E07BA}" type="sibTrans" cxnId="{BCBBA946-6731-4E0C-8B66-140116D99A55}">
      <dgm:prSet/>
      <dgm:spPr/>
      <dgm:t>
        <a:bodyPr/>
        <a:lstStyle/>
        <a:p>
          <a:endParaRPr lang="en-US"/>
        </a:p>
      </dgm:t>
    </dgm:pt>
    <dgm:pt modelId="{DC34299B-55ED-45E3-AA3E-9E8C1C9A5F4F}">
      <dgm:prSet/>
      <dgm:spPr/>
      <dgm:t>
        <a:bodyPr/>
        <a:lstStyle/>
        <a:p>
          <a:r>
            <a:rPr lang="en-US" dirty="0" smtClean="0"/>
            <a:t>Step 6</a:t>
          </a:r>
          <a:endParaRPr lang="en-US" dirty="0"/>
        </a:p>
      </dgm:t>
    </dgm:pt>
    <dgm:pt modelId="{AB690459-86AD-4ACA-B5C5-3A3ECFEB32DF}" type="parTrans" cxnId="{F0BEC875-2475-427C-9DE7-695ACABB5003}">
      <dgm:prSet/>
      <dgm:spPr/>
      <dgm:t>
        <a:bodyPr/>
        <a:lstStyle/>
        <a:p>
          <a:endParaRPr lang="en-US"/>
        </a:p>
      </dgm:t>
    </dgm:pt>
    <dgm:pt modelId="{FAD1358F-E03F-4DDD-83FA-9BD834ED8B8A}" type="sibTrans" cxnId="{F0BEC875-2475-427C-9DE7-695ACABB5003}">
      <dgm:prSet/>
      <dgm:spPr/>
      <dgm:t>
        <a:bodyPr/>
        <a:lstStyle/>
        <a:p>
          <a:endParaRPr lang="en-US"/>
        </a:p>
      </dgm:t>
    </dgm:pt>
    <dgm:pt modelId="{20C4D105-03EB-47C2-BA45-69AE4A8B3D9B}">
      <dgm:prSet/>
      <dgm:spPr/>
      <dgm:t>
        <a:bodyPr/>
        <a:lstStyle/>
        <a:p>
          <a:r>
            <a:rPr lang="en-US" dirty="0" smtClean="0"/>
            <a:t>Step 7</a:t>
          </a:r>
          <a:endParaRPr lang="en-US" dirty="0"/>
        </a:p>
      </dgm:t>
    </dgm:pt>
    <dgm:pt modelId="{C3E1C0BB-99CC-42CA-B9A4-1635A0969C27}" type="parTrans" cxnId="{F498B105-B26F-4CFF-8B26-79F14D5D9D6A}">
      <dgm:prSet/>
      <dgm:spPr/>
      <dgm:t>
        <a:bodyPr/>
        <a:lstStyle/>
        <a:p>
          <a:endParaRPr lang="en-US"/>
        </a:p>
      </dgm:t>
    </dgm:pt>
    <dgm:pt modelId="{5F77FEA0-9CD1-41AD-B546-B92C54C2714E}" type="sibTrans" cxnId="{F498B105-B26F-4CFF-8B26-79F14D5D9D6A}">
      <dgm:prSet/>
      <dgm:spPr/>
      <dgm:t>
        <a:bodyPr/>
        <a:lstStyle/>
        <a:p>
          <a:endParaRPr lang="en-US"/>
        </a:p>
      </dgm:t>
    </dgm:pt>
    <dgm:pt modelId="{A47B00C0-0FCE-4497-B17A-53E3FAB989C3}" type="pres">
      <dgm:prSet presAssocID="{66F4949F-A812-47A0-B230-C4ACF2424BDA}" presName="Name0" presStyleCnt="0">
        <dgm:presLayoutVars>
          <dgm:dir/>
          <dgm:animLvl val="lvl"/>
          <dgm:resizeHandles val="exact"/>
        </dgm:presLayoutVars>
      </dgm:prSet>
      <dgm:spPr/>
    </dgm:pt>
    <dgm:pt modelId="{A283E721-B6A6-43A5-8D51-7FFEB6204BAC}" type="pres">
      <dgm:prSet presAssocID="{0E4C2696-A90D-4397-AD43-87984D53897B}" presName="parTxOnly" presStyleLbl="node1" presStyleIdx="0" presStyleCnt="7">
        <dgm:presLayoutVars>
          <dgm:chMax val="0"/>
          <dgm:chPref val="0"/>
          <dgm:bulletEnabled val="1"/>
        </dgm:presLayoutVars>
      </dgm:prSet>
      <dgm:spPr/>
      <dgm:t>
        <a:bodyPr/>
        <a:lstStyle/>
        <a:p>
          <a:endParaRPr lang="en-US"/>
        </a:p>
      </dgm:t>
    </dgm:pt>
    <dgm:pt modelId="{F2CF5C97-D7F7-495E-9167-CAD7A010B4D8}" type="pres">
      <dgm:prSet presAssocID="{1C5255A7-87EF-408F-8CEF-713B2FAC887B}" presName="parTxOnlySpace" presStyleCnt="0"/>
      <dgm:spPr/>
    </dgm:pt>
    <dgm:pt modelId="{1A9FCE66-37D8-4BCB-812E-9AE95C957A9A}" type="pres">
      <dgm:prSet presAssocID="{833D399E-284E-4CE5-BC9E-099333670174}" presName="parTxOnly" presStyleLbl="node1" presStyleIdx="1" presStyleCnt="7">
        <dgm:presLayoutVars>
          <dgm:chMax val="0"/>
          <dgm:chPref val="0"/>
          <dgm:bulletEnabled val="1"/>
        </dgm:presLayoutVars>
      </dgm:prSet>
      <dgm:spPr/>
      <dgm:t>
        <a:bodyPr/>
        <a:lstStyle/>
        <a:p>
          <a:endParaRPr lang="en-US"/>
        </a:p>
      </dgm:t>
    </dgm:pt>
    <dgm:pt modelId="{574A07D0-C2E6-4A28-8CE3-2F9B9959DC79}" type="pres">
      <dgm:prSet presAssocID="{0A8F2A44-E090-43C1-9EC7-57FF522122F9}" presName="parTxOnlySpace" presStyleCnt="0"/>
      <dgm:spPr/>
    </dgm:pt>
    <dgm:pt modelId="{DEA6282E-2571-4E73-83EC-5EF4ED555842}" type="pres">
      <dgm:prSet presAssocID="{65C41366-062F-46A4-B940-4B8C79901B37}" presName="parTxOnly" presStyleLbl="node1" presStyleIdx="2" presStyleCnt="7">
        <dgm:presLayoutVars>
          <dgm:chMax val="0"/>
          <dgm:chPref val="0"/>
          <dgm:bulletEnabled val="1"/>
        </dgm:presLayoutVars>
      </dgm:prSet>
      <dgm:spPr/>
      <dgm:t>
        <a:bodyPr/>
        <a:lstStyle/>
        <a:p>
          <a:endParaRPr lang="en-US"/>
        </a:p>
      </dgm:t>
    </dgm:pt>
    <dgm:pt modelId="{DACD1355-21D5-484E-BD52-AC44F5CBD4DE}" type="pres">
      <dgm:prSet presAssocID="{0F81DF81-9C66-415D-BAA2-D4AEECE5DD97}" presName="parTxOnlySpace" presStyleCnt="0"/>
      <dgm:spPr/>
    </dgm:pt>
    <dgm:pt modelId="{35CAA220-C17D-431F-9C2C-D612639A58C2}" type="pres">
      <dgm:prSet presAssocID="{34A07BBD-FA31-42B5-9C43-7CDF5C9CA6D5}" presName="parTxOnly" presStyleLbl="node1" presStyleIdx="3" presStyleCnt="7">
        <dgm:presLayoutVars>
          <dgm:chMax val="0"/>
          <dgm:chPref val="0"/>
          <dgm:bulletEnabled val="1"/>
        </dgm:presLayoutVars>
      </dgm:prSet>
      <dgm:spPr/>
      <dgm:t>
        <a:bodyPr/>
        <a:lstStyle/>
        <a:p>
          <a:endParaRPr lang="en-US"/>
        </a:p>
      </dgm:t>
    </dgm:pt>
    <dgm:pt modelId="{E7808774-E77F-4F76-B69E-433B588539EC}" type="pres">
      <dgm:prSet presAssocID="{AED302DA-EEDE-41BF-9022-910F0EE3B7A9}" presName="parTxOnlySpace" presStyleCnt="0"/>
      <dgm:spPr/>
    </dgm:pt>
    <dgm:pt modelId="{D56A5074-E2F2-4C14-BA2D-7415B96C7217}" type="pres">
      <dgm:prSet presAssocID="{5DF37904-6576-4363-9001-2299F8C541E7}" presName="parTxOnly" presStyleLbl="node1" presStyleIdx="4" presStyleCnt="7">
        <dgm:presLayoutVars>
          <dgm:chMax val="0"/>
          <dgm:chPref val="0"/>
          <dgm:bulletEnabled val="1"/>
        </dgm:presLayoutVars>
      </dgm:prSet>
      <dgm:spPr/>
      <dgm:t>
        <a:bodyPr/>
        <a:lstStyle/>
        <a:p>
          <a:endParaRPr lang="en-US"/>
        </a:p>
      </dgm:t>
    </dgm:pt>
    <dgm:pt modelId="{1FFAE62F-ECCB-4CBE-B9F7-DF44B7F2849B}" type="pres">
      <dgm:prSet presAssocID="{3CB14BBB-1319-4554-91C1-3773ED4E07BA}" presName="parTxOnlySpace" presStyleCnt="0"/>
      <dgm:spPr/>
    </dgm:pt>
    <dgm:pt modelId="{92783F44-561C-4F6A-8699-9EE1D157DE05}" type="pres">
      <dgm:prSet presAssocID="{DC34299B-55ED-45E3-AA3E-9E8C1C9A5F4F}" presName="parTxOnly" presStyleLbl="node1" presStyleIdx="5" presStyleCnt="7">
        <dgm:presLayoutVars>
          <dgm:chMax val="0"/>
          <dgm:chPref val="0"/>
          <dgm:bulletEnabled val="1"/>
        </dgm:presLayoutVars>
      </dgm:prSet>
      <dgm:spPr/>
      <dgm:t>
        <a:bodyPr/>
        <a:lstStyle/>
        <a:p>
          <a:endParaRPr lang="en-US"/>
        </a:p>
      </dgm:t>
    </dgm:pt>
    <dgm:pt modelId="{E79E83A9-6AA8-45B8-8E67-E376D15E53E4}" type="pres">
      <dgm:prSet presAssocID="{FAD1358F-E03F-4DDD-83FA-9BD834ED8B8A}" presName="parTxOnlySpace" presStyleCnt="0"/>
      <dgm:spPr/>
    </dgm:pt>
    <dgm:pt modelId="{C3CAC2B0-E42F-477A-89CE-3ECF54A2639C}" type="pres">
      <dgm:prSet presAssocID="{20C4D105-03EB-47C2-BA45-69AE4A8B3D9B}" presName="parTxOnly" presStyleLbl="node1" presStyleIdx="6" presStyleCnt="7">
        <dgm:presLayoutVars>
          <dgm:chMax val="0"/>
          <dgm:chPref val="0"/>
          <dgm:bulletEnabled val="1"/>
        </dgm:presLayoutVars>
      </dgm:prSet>
      <dgm:spPr/>
      <dgm:t>
        <a:bodyPr/>
        <a:lstStyle/>
        <a:p>
          <a:endParaRPr lang="en-US"/>
        </a:p>
      </dgm:t>
    </dgm:pt>
  </dgm:ptLst>
  <dgm:cxnLst>
    <dgm:cxn modelId="{5B3CBF8F-1FC8-4A34-8485-AAC27C98B5A7}" srcId="{66F4949F-A812-47A0-B230-C4ACF2424BDA}" destId="{0E4C2696-A90D-4397-AD43-87984D53897B}" srcOrd="0" destOrd="0" parTransId="{A8D018CE-FA0E-4A83-B9A0-686C61651C67}" sibTransId="{1C5255A7-87EF-408F-8CEF-713B2FAC887B}"/>
    <dgm:cxn modelId="{EE6DBB53-6E45-48F1-8C42-3BBB3C89F18B}" srcId="{66F4949F-A812-47A0-B230-C4ACF2424BDA}" destId="{65C41366-062F-46A4-B940-4B8C79901B37}" srcOrd="2" destOrd="0" parTransId="{D93FE92D-5442-4530-92DB-4FBD81833D53}" sibTransId="{0F81DF81-9C66-415D-BAA2-D4AEECE5DD97}"/>
    <dgm:cxn modelId="{8A88486B-32E9-4ED9-B92B-EE22CC4DF0B0}" type="presOf" srcId="{20C4D105-03EB-47C2-BA45-69AE4A8B3D9B}" destId="{C3CAC2B0-E42F-477A-89CE-3ECF54A2639C}" srcOrd="0" destOrd="0" presId="urn:microsoft.com/office/officeart/2005/8/layout/chevron1"/>
    <dgm:cxn modelId="{6FFC787E-5C79-46FA-BAD9-8F84A5BA90E5}" type="presOf" srcId="{5DF37904-6576-4363-9001-2299F8C541E7}" destId="{D56A5074-E2F2-4C14-BA2D-7415B96C7217}" srcOrd="0" destOrd="0" presId="urn:microsoft.com/office/officeart/2005/8/layout/chevron1"/>
    <dgm:cxn modelId="{BCBBA946-6731-4E0C-8B66-140116D99A55}" srcId="{66F4949F-A812-47A0-B230-C4ACF2424BDA}" destId="{5DF37904-6576-4363-9001-2299F8C541E7}" srcOrd="4" destOrd="0" parTransId="{25D3A0FE-3563-4D42-8A5C-390136F843B2}" sibTransId="{3CB14BBB-1319-4554-91C1-3773ED4E07BA}"/>
    <dgm:cxn modelId="{5BAE71BA-509B-410E-822B-C698535E6F84}" type="presOf" srcId="{0E4C2696-A90D-4397-AD43-87984D53897B}" destId="{A283E721-B6A6-43A5-8D51-7FFEB6204BAC}" srcOrd="0" destOrd="0" presId="urn:microsoft.com/office/officeart/2005/8/layout/chevron1"/>
    <dgm:cxn modelId="{961C51EB-639B-4D49-9939-AD3E039D82E4}" srcId="{66F4949F-A812-47A0-B230-C4ACF2424BDA}" destId="{34A07BBD-FA31-42B5-9C43-7CDF5C9CA6D5}" srcOrd="3" destOrd="0" parTransId="{0A5CE59E-3758-4CB0-9217-07E32473C46C}" sibTransId="{AED302DA-EEDE-41BF-9022-910F0EE3B7A9}"/>
    <dgm:cxn modelId="{F0BEC875-2475-427C-9DE7-695ACABB5003}" srcId="{66F4949F-A812-47A0-B230-C4ACF2424BDA}" destId="{DC34299B-55ED-45E3-AA3E-9E8C1C9A5F4F}" srcOrd="5" destOrd="0" parTransId="{AB690459-86AD-4ACA-B5C5-3A3ECFEB32DF}" sibTransId="{FAD1358F-E03F-4DDD-83FA-9BD834ED8B8A}"/>
    <dgm:cxn modelId="{FF318293-D6F3-40A8-B468-CF2929C145D7}" type="presOf" srcId="{65C41366-062F-46A4-B940-4B8C79901B37}" destId="{DEA6282E-2571-4E73-83EC-5EF4ED555842}" srcOrd="0" destOrd="0" presId="urn:microsoft.com/office/officeart/2005/8/layout/chevron1"/>
    <dgm:cxn modelId="{4D60ED7F-F5F7-4083-B9E4-A779B4DCD209}" type="presOf" srcId="{34A07BBD-FA31-42B5-9C43-7CDF5C9CA6D5}" destId="{35CAA220-C17D-431F-9C2C-D612639A58C2}" srcOrd="0" destOrd="0" presId="urn:microsoft.com/office/officeart/2005/8/layout/chevron1"/>
    <dgm:cxn modelId="{F498B105-B26F-4CFF-8B26-79F14D5D9D6A}" srcId="{66F4949F-A812-47A0-B230-C4ACF2424BDA}" destId="{20C4D105-03EB-47C2-BA45-69AE4A8B3D9B}" srcOrd="6" destOrd="0" parTransId="{C3E1C0BB-99CC-42CA-B9A4-1635A0969C27}" sibTransId="{5F77FEA0-9CD1-41AD-B546-B92C54C2714E}"/>
    <dgm:cxn modelId="{62DEE553-87F1-45CB-A8E5-9AF7FA30571F}" type="presOf" srcId="{833D399E-284E-4CE5-BC9E-099333670174}" destId="{1A9FCE66-37D8-4BCB-812E-9AE95C957A9A}" srcOrd="0" destOrd="0" presId="urn:microsoft.com/office/officeart/2005/8/layout/chevron1"/>
    <dgm:cxn modelId="{015A87A8-9677-45ED-8FD2-69C7EAF89F01}" type="presOf" srcId="{DC34299B-55ED-45E3-AA3E-9E8C1C9A5F4F}" destId="{92783F44-561C-4F6A-8699-9EE1D157DE05}" srcOrd="0" destOrd="0" presId="urn:microsoft.com/office/officeart/2005/8/layout/chevron1"/>
    <dgm:cxn modelId="{0BE29071-65C9-4984-9088-94FD2AA2D053}" type="presOf" srcId="{66F4949F-A812-47A0-B230-C4ACF2424BDA}" destId="{A47B00C0-0FCE-4497-B17A-53E3FAB989C3}" srcOrd="0" destOrd="0" presId="urn:microsoft.com/office/officeart/2005/8/layout/chevron1"/>
    <dgm:cxn modelId="{1FCD6C49-3996-4620-9906-A06B5FB3748C}" srcId="{66F4949F-A812-47A0-B230-C4ACF2424BDA}" destId="{833D399E-284E-4CE5-BC9E-099333670174}" srcOrd="1" destOrd="0" parTransId="{408331C0-057E-46BD-89C9-36BE6523154E}" sibTransId="{0A8F2A44-E090-43C1-9EC7-57FF522122F9}"/>
    <dgm:cxn modelId="{3A47FE80-63F1-452A-8266-209DCDD84B84}" type="presParOf" srcId="{A47B00C0-0FCE-4497-B17A-53E3FAB989C3}" destId="{A283E721-B6A6-43A5-8D51-7FFEB6204BAC}" srcOrd="0" destOrd="0" presId="urn:microsoft.com/office/officeart/2005/8/layout/chevron1"/>
    <dgm:cxn modelId="{2CD6E68A-94A2-4279-BCBD-6C10C960625C}" type="presParOf" srcId="{A47B00C0-0FCE-4497-B17A-53E3FAB989C3}" destId="{F2CF5C97-D7F7-495E-9167-CAD7A010B4D8}" srcOrd="1" destOrd="0" presId="urn:microsoft.com/office/officeart/2005/8/layout/chevron1"/>
    <dgm:cxn modelId="{61FD8186-81C3-49EC-9809-48948102D148}" type="presParOf" srcId="{A47B00C0-0FCE-4497-B17A-53E3FAB989C3}" destId="{1A9FCE66-37D8-4BCB-812E-9AE95C957A9A}" srcOrd="2" destOrd="0" presId="urn:microsoft.com/office/officeart/2005/8/layout/chevron1"/>
    <dgm:cxn modelId="{213CFAD4-46FA-44F6-863E-ACBFC1F6EB86}" type="presParOf" srcId="{A47B00C0-0FCE-4497-B17A-53E3FAB989C3}" destId="{574A07D0-C2E6-4A28-8CE3-2F9B9959DC79}" srcOrd="3" destOrd="0" presId="urn:microsoft.com/office/officeart/2005/8/layout/chevron1"/>
    <dgm:cxn modelId="{7DEAFBC3-5332-44FB-A63F-9BA83AA29108}" type="presParOf" srcId="{A47B00C0-0FCE-4497-B17A-53E3FAB989C3}" destId="{DEA6282E-2571-4E73-83EC-5EF4ED555842}" srcOrd="4" destOrd="0" presId="urn:microsoft.com/office/officeart/2005/8/layout/chevron1"/>
    <dgm:cxn modelId="{2CF37724-B09D-4D5F-A44F-9CEF316B643D}" type="presParOf" srcId="{A47B00C0-0FCE-4497-B17A-53E3FAB989C3}" destId="{DACD1355-21D5-484E-BD52-AC44F5CBD4DE}" srcOrd="5" destOrd="0" presId="urn:microsoft.com/office/officeart/2005/8/layout/chevron1"/>
    <dgm:cxn modelId="{85FCF64F-C924-4531-850F-BA93E8F8CD03}" type="presParOf" srcId="{A47B00C0-0FCE-4497-B17A-53E3FAB989C3}" destId="{35CAA220-C17D-431F-9C2C-D612639A58C2}" srcOrd="6" destOrd="0" presId="urn:microsoft.com/office/officeart/2005/8/layout/chevron1"/>
    <dgm:cxn modelId="{C4FA8B21-26E4-4240-A8B7-2048FE4F1090}" type="presParOf" srcId="{A47B00C0-0FCE-4497-B17A-53E3FAB989C3}" destId="{E7808774-E77F-4F76-B69E-433B588539EC}" srcOrd="7" destOrd="0" presId="urn:microsoft.com/office/officeart/2005/8/layout/chevron1"/>
    <dgm:cxn modelId="{A758F60C-AAF1-442A-BEDA-3E731F703D9F}" type="presParOf" srcId="{A47B00C0-0FCE-4497-B17A-53E3FAB989C3}" destId="{D56A5074-E2F2-4C14-BA2D-7415B96C7217}" srcOrd="8" destOrd="0" presId="urn:microsoft.com/office/officeart/2005/8/layout/chevron1"/>
    <dgm:cxn modelId="{7AD4CCCE-4D31-4169-A514-FEFA30A9EF0D}" type="presParOf" srcId="{A47B00C0-0FCE-4497-B17A-53E3FAB989C3}" destId="{1FFAE62F-ECCB-4CBE-B9F7-DF44B7F2849B}" srcOrd="9" destOrd="0" presId="urn:microsoft.com/office/officeart/2005/8/layout/chevron1"/>
    <dgm:cxn modelId="{A305C851-5B70-4290-A5B4-DD67D6FC4905}" type="presParOf" srcId="{A47B00C0-0FCE-4497-B17A-53E3FAB989C3}" destId="{92783F44-561C-4F6A-8699-9EE1D157DE05}" srcOrd="10" destOrd="0" presId="urn:microsoft.com/office/officeart/2005/8/layout/chevron1"/>
    <dgm:cxn modelId="{A0F1286B-3BB4-4A66-8564-5C7F09EAFA36}" type="presParOf" srcId="{A47B00C0-0FCE-4497-B17A-53E3FAB989C3}" destId="{E79E83A9-6AA8-45B8-8E67-E376D15E53E4}" srcOrd="11" destOrd="0" presId="urn:microsoft.com/office/officeart/2005/8/layout/chevron1"/>
    <dgm:cxn modelId="{50409F2C-325D-4569-B885-D1CDA7463559}" type="presParOf" srcId="{A47B00C0-0FCE-4497-B17A-53E3FAB989C3}" destId="{C3CAC2B0-E42F-477A-89CE-3ECF54A2639C}" srcOrd="12"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66F4949F-A812-47A0-B230-C4ACF2424BDA}" type="doc">
      <dgm:prSet loTypeId="urn:microsoft.com/office/officeart/2005/8/layout/chevron1" loCatId="process" qsTypeId="urn:microsoft.com/office/officeart/2005/8/quickstyle/simple1" qsCatId="simple" csTypeId="urn:microsoft.com/office/officeart/2005/8/colors/accent1_2" csCatId="accent1" phldr="1"/>
      <dgm:spPr/>
    </dgm:pt>
    <dgm:pt modelId="{0E4C2696-A90D-4397-AD43-87984D53897B}">
      <dgm:prSet phldrT="[Text]"/>
      <dgm:spPr>
        <a:solidFill>
          <a:srgbClr val="FF0000"/>
        </a:solidFill>
        <a:ln>
          <a:solidFill>
            <a:srgbClr val="FF0000"/>
          </a:solidFill>
        </a:ln>
      </dgm:spPr>
      <dgm:t>
        <a:bodyPr/>
        <a:lstStyle/>
        <a:p>
          <a:r>
            <a:rPr lang="en-US" dirty="0" smtClean="0"/>
            <a:t>Step 1</a:t>
          </a:r>
          <a:endParaRPr lang="en-US" dirty="0"/>
        </a:p>
      </dgm:t>
    </dgm:pt>
    <dgm:pt modelId="{A8D018CE-FA0E-4A83-B9A0-686C61651C67}" type="parTrans" cxnId="{5B3CBF8F-1FC8-4A34-8485-AAC27C98B5A7}">
      <dgm:prSet/>
      <dgm:spPr/>
      <dgm:t>
        <a:bodyPr/>
        <a:lstStyle/>
        <a:p>
          <a:endParaRPr lang="en-US"/>
        </a:p>
      </dgm:t>
    </dgm:pt>
    <dgm:pt modelId="{1C5255A7-87EF-408F-8CEF-713B2FAC887B}" type="sibTrans" cxnId="{5B3CBF8F-1FC8-4A34-8485-AAC27C98B5A7}">
      <dgm:prSet/>
      <dgm:spPr/>
      <dgm:t>
        <a:bodyPr/>
        <a:lstStyle/>
        <a:p>
          <a:endParaRPr lang="en-US"/>
        </a:p>
      </dgm:t>
    </dgm:pt>
    <dgm:pt modelId="{833D399E-284E-4CE5-BC9E-099333670174}">
      <dgm:prSet phldrT="[Text]"/>
      <dgm:spPr>
        <a:solidFill>
          <a:srgbClr val="FF0000"/>
        </a:solidFill>
        <a:ln>
          <a:solidFill>
            <a:srgbClr val="FF0000"/>
          </a:solidFill>
        </a:ln>
      </dgm:spPr>
      <dgm:t>
        <a:bodyPr/>
        <a:lstStyle/>
        <a:p>
          <a:r>
            <a:rPr lang="en-US" dirty="0" smtClean="0"/>
            <a:t>Step 2</a:t>
          </a:r>
          <a:endParaRPr lang="en-US" dirty="0"/>
        </a:p>
      </dgm:t>
    </dgm:pt>
    <dgm:pt modelId="{408331C0-057E-46BD-89C9-36BE6523154E}" type="parTrans" cxnId="{1FCD6C49-3996-4620-9906-A06B5FB3748C}">
      <dgm:prSet/>
      <dgm:spPr/>
      <dgm:t>
        <a:bodyPr/>
        <a:lstStyle/>
        <a:p>
          <a:endParaRPr lang="en-US"/>
        </a:p>
      </dgm:t>
    </dgm:pt>
    <dgm:pt modelId="{0A8F2A44-E090-43C1-9EC7-57FF522122F9}" type="sibTrans" cxnId="{1FCD6C49-3996-4620-9906-A06B5FB3748C}">
      <dgm:prSet/>
      <dgm:spPr/>
      <dgm:t>
        <a:bodyPr/>
        <a:lstStyle/>
        <a:p>
          <a:endParaRPr lang="en-US"/>
        </a:p>
      </dgm:t>
    </dgm:pt>
    <dgm:pt modelId="{65C41366-062F-46A4-B940-4B8C79901B37}">
      <dgm:prSet phldrT="[Text]"/>
      <dgm:spPr>
        <a:solidFill>
          <a:srgbClr val="FF0000"/>
        </a:solidFill>
        <a:ln>
          <a:solidFill>
            <a:srgbClr val="FF0000"/>
          </a:solidFill>
        </a:ln>
      </dgm:spPr>
      <dgm:t>
        <a:bodyPr/>
        <a:lstStyle/>
        <a:p>
          <a:r>
            <a:rPr lang="en-US" dirty="0" smtClean="0"/>
            <a:t>Step 3</a:t>
          </a:r>
          <a:endParaRPr lang="en-US" dirty="0"/>
        </a:p>
      </dgm:t>
    </dgm:pt>
    <dgm:pt modelId="{D93FE92D-5442-4530-92DB-4FBD81833D53}" type="parTrans" cxnId="{EE6DBB53-6E45-48F1-8C42-3BBB3C89F18B}">
      <dgm:prSet/>
      <dgm:spPr/>
      <dgm:t>
        <a:bodyPr/>
        <a:lstStyle/>
        <a:p>
          <a:endParaRPr lang="en-US"/>
        </a:p>
      </dgm:t>
    </dgm:pt>
    <dgm:pt modelId="{0F81DF81-9C66-415D-BAA2-D4AEECE5DD97}" type="sibTrans" cxnId="{EE6DBB53-6E45-48F1-8C42-3BBB3C89F18B}">
      <dgm:prSet/>
      <dgm:spPr/>
      <dgm:t>
        <a:bodyPr/>
        <a:lstStyle/>
        <a:p>
          <a:endParaRPr lang="en-US"/>
        </a:p>
      </dgm:t>
    </dgm:pt>
    <dgm:pt modelId="{34A07BBD-FA31-42B5-9C43-7CDF5C9CA6D5}">
      <dgm:prSet/>
      <dgm:spPr>
        <a:solidFill>
          <a:srgbClr val="FF0000"/>
        </a:solidFill>
        <a:ln>
          <a:solidFill>
            <a:srgbClr val="FF0000"/>
          </a:solidFill>
        </a:ln>
      </dgm:spPr>
      <dgm:t>
        <a:bodyPr/>
        <a:lstStyle/>
        <a:p>
          <a:r>
            <a:rPr lang="en-US" dirty="0" smtClean="0"/>
            <a:t>Step 4</a:t>
          </a:r>
          <a:endParaRPr lang="en-US" dirty="0"/>
        </a:p>
      </dgm:t>
    </dgm:pt>
    <dgm:pt modelId="{0A5CE59E-3758-4CB0-9217-07E32473C46C}" type="parTrans" cxnId="{961C51EB-639B-4D49-9939-AD3E039D82E4}">
      <dgm:prSet/>
      <dgm:spPr/>
      <dgm:t>
        <a:bodyPr/>
        <a:lstStyle/>
        <a:p>
          <a:endParaRPr lang="en-US"/>
        </a:p>
      </dgm:t>
    </dgm:pt>
    <dgm:pt modelId="{AED302DA-EEDE-41BF-9022-910F0EE3B7A9}" type="sibTrans" cxnId="{961C51EB-639B-4D49-9939-AD3E039D82E4}">
      <dgm:prSet/>
      <dgm:spPr/>
      <dgm:t>
        <a:bodyPr/>
        <a:lstStyle/>
        <a:p>
          <a:endParaRPr lang="en-US"/>
        </a:p>
      </dgm:t>
    </dgm:pt>
    <dgm:pt modelId="{5DF37904-6576-4363-9001-2299F8C541E7}">
      <dgm:prSet/>
      <dgm:spPr/>
      <dgm:t>
        <a:bodyPr/>
        <a:lstStyle/>
        <a:p>
          <a:r>
            <a:rPr lang="en-US" dirty="0" smtClean="0"/>
            <a:t>Step 5</a:t>
          </a:r>
          <a:endParaRPr lang="en-US" dirty="0"/>
        </a:p>
      </dgm:t>
    </dgm:pt>
    <dgm:pt modelId="{25D3A0FE-3563-4D42-8A5C-390136F843B2}" type="parTrans" cxnId="{BCBBA946-6731-4E0C-8B66-140116D99A55}">
      <dgm:prSet/>
      <dgm:spPr/>
      <dgm:t>
        <a:bodyPr/>
        <a:lstStyle/>
        <a:p>
          <a:endParaRPr lang="en-US"/>
        </a:p>
      </dgm:t>
    </dgm:pt>
    <dgm:pt modelId="{3CB14BBB-1319-4554-91C1-3773ED4E07BA}" type="sibTrans" cxnId="{BCBBA946-6731-4E0C-8B66-140116D99A55}">
      <dgm:prSet/>
      <dgm:spPr/>
      <dgm:t>
        <a:bodyPr/>
        <a:lstStyle/>
        <a:p>
          <a:endParaRPr lang="en-US"/>
        </a:p>
      </dgm:t>
    </dgm:pt>
    <dgm:pt modelId="{DC34299B-55ED-45E3-AA3E-9E8C1C9A5F4F}">
      <dgm:prSet/>
      <dgm:spPr/>
      <dgm:t>
        <a:bodyPr/>
        <a:lstStyle/>
        <a:p>
          <a:r>
            <a:rPr lang="en-US" dirty="0" smtClean="0"/>
            <a:t>Step 6</a:t>
          </a:r>
          <a:endParaRPr lang="en-US" dirty="0"/>
        </a:p>
      </dgm:t>
    </dgm:pt>
    <dgm:pt modelId="{AB690459-86AD-4ACA-B5C5-3A3ECFEB32DF}" type="parTrans" cxnId="{F0BEC875-2475-427C-9DE7-695ACABB5003}">
      <dgm:prSet/>
      <dgm:spPr/>
      <dgm:t>
        <a:bodyPr/>
        <a:lstStyle/>
        <a:p>
          <a:endParaRPr lang="en-US"/>
        </a:p>
      </dgm:t>
    </dgm:pt>
    <dgm:pt modelId="{FAD1358F-E03F-4DDD-83FA-9BD834ED8B8A}" type="sibTrans" cxnId="{F0BEC875-2475-427C-9DE7-695ACABB5003}">
      <dgm:prSet/>
      <dgm:spPr/>
      <dgm:t>
        <a:bodyPr/>
        <a:lstStyle/>
        <a:p>
          <a:endParaRPr lang="en-US"/>
        </a:p>
      </dgm:t>
    </dgm:pt>
    <dgm:pt modelId="{20C4D105-03EB-47C2-BA45-69AE4A8B3D9B}">
      <dgm:prSet/>
      <dgm:spPr/>
      <dgm:t>
        <a:bodyPr/>
        <a:lstStyle/>
        <a:p>
          <a:r>
            <a:rPr lang="en-US" dirty="0" smtClean="0"/>
            <a:t>Step 7</a:t>
          </a:r>
          <a:endParaRPr lang="en-US" dirty="0"/>
        </a:p>
      </dgm:t>
    </dgm:pt>
    <dgm:pt modelId="{C3E1C0BB-99CC-42CA-B9A4-1635A0969C27}" type="parTrans" cxnId="{F498B105-B26F-4CFF-8B26-79F14D5D9D6A}">
      <dgm:prSet/>
      <dgm:spPr/>
      <dgm:t>
        <a:bodyPr/>
        <a:lstStyle/>
        <a:p>
          <a:endParaRPr lang="en-US"/>
        </a:p>
      </dgm:t>
    </dgm:pt>
    <dgm:pt modelId="{5F77FEA0-9CD1-41AD-B546-B92C54C2714E}" type="sibTrans" cxnId="{F498B105-B26F-4CFF-8B26-79F14D5D9D6A}">
      <dgm:prSet/>
      <dgm:spPr/>
      <dgm:t>
        <a:bodyPr/>
        <a:lstStyle/>
        <a:p>
          <a:endParaRPr lang="en-US"/>
        </a:p>
      </dgm:t>
    </dgm:pt>
    <dgm:pt modelId="{A47B00C0-0FCE-4497-B17A-53E3FAB989C3}" type="pres">
      <dgm:prSet presAssocID="{66F4949F-A812-47A0-B230-C4ACF2424BDA}" presName="Name0" presStyleCnt="0">
        <dgm:presLayoutVars>
          <dgm:dir/>
          <dgm:animLvl val="lvl"/>
          <dgm:resizeHandles val="exact"/>
        </dgm:presLayoutVars>
      </dgm:prSet>
      <dgm:spPr/>
    </dgm:pt>
    <dgm:pt modelId="{A283E721-B6A6-43A5-8D51-7FFEB6204BAC}" type="pres">
      <dgm:prSet presAssocID="{0E4C2696-A90D-4397-AD43-87984D53897B}" presName="parTxOnly" presStyleLbl="node1" presStyleIdx="0" presStyleCnt="7">
        <dgm:presLayoutVars>
          <dgm:chMax val="0"/>
          <dgm:chPref val="0"/>
          <dgm:bulletEnabled val="1"/>
        </dgm:presLayoutVars>
      </dgm:prSet>
      <dgm:spPr/>
      <dgm:t>
        <a:bodyPr/>
        <a:lstStyle/>
        <a:p>
          <a:endParaRPr lang="en-US"/>
        </a:p>
      </dgm:t>
    </dgm:pt>
    <dgm:pt modelId="{F2CF5C97-D7F7-495E-9167-CAD7A010B4D8}" type="pres">
      <dgm:prSet presAssocID="{1C5255A7-87EF-408F-8CEF-713B2FAC887B}" presName="parTxOnlySpace" presStyleCnt="0"/>
      <dgm:spPr/>
    </dgm:pt>
    <dgm:pt modelId="{1A9FCE66-37D8-4BCB-812E-9AE95C957A9A}" type="pres">
      <dgm:prSet presAssocID="{833D399E-284E-4CE5-BC9E-099333670174}" presName="parTxOnly" presStyleLbl="node1" presStyleIdx="1" presStyleCnt="7">
        <dgm:presLayoutVars>
          <dgm:chMax val="0"/>
          <dgm:chPref val="0"/>
          <dgm:bulletEnabled val="1"/>
        </dgm:presLayoutVars>
      </dgm:prSet>
      <dgm:spPr/>
      <dgm:t>
        <a:bodyPr/>
        <a:lstStyle/>
        <a:p>
          <a:endParaRPr lang="en-US"/>
        </a:p>
      </dgm:t>
    </dgm:pt>
    <dgm:pt modelId="{574A07D0-C2E6-4A28-8CE3-2F9B9959DC79}" type="pres">
      <dgm:prSet presAssocID="{0A8F2A44-E090-43C1-9EC7-57FF522122F9}" presName="parTxOnlySpace" presStyleCnt="0"/>
      <dgm:spPr/>
    </dgm:pt>
    <dgm:pt modelId="{DEA6282E-2571-4E73-83EC-5EF4ED555842}" type="pres">
      <dgm:prSet presAssocID="{65C41366-062F-46A4-B940-4B8C79901B37}" presName="parTxOnly" presStyleLbl="node1" presStyleIdx="2" presStyleCnt="7">
        <dgm:presLayoutVars>
          <dgm:chMax val="0"/>
          <dgm:chPref val="0"/>
          <dgm:bulletEnabled val="1"/>
        </dgm:presLayoutVars>
      </dgm:prSet>
      <dgm:spPr/>
      <dgm:t>
        <a:bodyPr/>
        <a:lstStyle/>
        <a:p>
          <a:endParaRPr lang="en-US"/>
        </a:p>
      </dgm:t>
    </dgm:pt>
    <dgm:pt modelId="{DACD1355-21D5-484E-BD52-AC44F5CBD4DE}" type="pres">
      <dgm:prSet presAssocID="{0F81DF81-9C66-415D-BAA2-D4AEECE5DD97}" presName="parTxOnlySpace" presStyleCnt="0"/>
      <dgm:spPr/>
    </dgm:pt>
    <dgm:pt modelId="{35CAA220-C17D-431F-9C2C-D612639A58C2}" type="pres">
      <dgm:prSet presAssocID="{34A07BBD-FA31-42B5-9C43-7CDF5C9CA6D5}" presName="parTxOnly" presStyleLbl="node1" presStyleIdx="3" presStyleCnt="7">
        <dgm:presLayoutVars>
          <dgm:chMax val="0"/>
          <dgm:chPref val="0"/>
          <dgm:bulletEnabled val="1"/>
        </dgm:presLayoutVars>
      </dgm:prSet>
      <dgm:spPr/>
      <dgm:t>
        <a:bodyPr/>
        <a:lstStyle/>
        <a:p>
          <a:endParaRPr lang="en-US"/>
        </a:p>
      </dgm:t>
    </dgm:pt>
    <dgm:pt modelId="{E7808774-E77F-4F76-B69E-433B588539EC}" type="pres">
      <dgm:prSet presAssocID="{AED302DA-EEDE-41BF-9022-910F0EE3B7A9}" presName="parTxOnlySpace" presStyleCnt="0"/>
      <dgm:spPr/>
    </dgm:pt>
    <dgm:pt modelId="{D56A5074-E2F2-4C14-BA2D-7415B96C7217}" type="pres">
      <dgm:prSet presAssocID="{5DF37904-6576-4363-9001-2299F8C541E7}" presName="parTxOnly" presStyleLbl="node1" presStyleIdx="4" presStyleCnt="7">
        <dgm:presLayoutVars>
          <dgm:chMax val="0"/>
          <dgm:chPref val="0"/>
          <dgm:bulletEnabled val="1"/>
        </dgm:presLayoutVars>
      </dgm:prSet>
      <dgm:spPr/>
      <dgm:t>
        <a:bodyPr/>
        <a:lstStyle/>
        <a:p>
          <a:endParaRPr lang="en-US"/>
        </a:p>
      </dgm:t>
    </dgm:pt>
    <dgm:pt modelId="{1FFAE62F-ECCB-4CBE-B9F7-DF44B7F2849B}" type="pres">
      <dgm:prSet presAssocID="{3CB14BBB-1319-4554-91C1-3773ED4E07BA}" presName="parTxOnlySpace" presStyleCnt="0"/>
      <dgm:spPr/>
    </dgm:pt>
    <dgm:pt modelId="{92783F44-561C-4F6A-8699-9EE1D157DE05}" type="pres">
      <dgm:prSet presAssocID="{DC34299B-55ED-45E3-AA3E-9E8C1C9A5F4F}" presName="parTxOnly" presStyleLbl="node1" presStyleIdx="5" presStyleCnt="7">
        <dgm:presLayoutVars>
          <dgm:chMax val="0"/>
          <dgm:chPref val="0"/>
          <dgm:bulletEnabled val="1"/>
        </dgm:presLayoutVars>
      </dgm:prSet>
      <dgm:spPr/>
      <dgm:t>
        <a:bodyPr/>
        <a:lstStyle/>
        <a:p>
          <a:endParaRPr lang="en-US"/>
        </a:p>
      </dgm:t>
    </dgm:pt>
    <dgm:pt modelId="{E79E83A9-6AA8-45B8-8E67-E376D15E53E4}" type="pres">
      <dgm:prSet presAssocID="{FAD1358F-E03F-4DDD-83FA-9BD834ED8B8A}" presName="parTxOnlySpace" presStyleCnt="0"/>
      <dgm:spPr/>
    </dgm:pt>
    <dgm:pt modelId="{C3CAC2B0-E42F-477A-89CE-3ECF54A2639C}" type="pres">
      <dgm:prSet presAssocID="{20C4D105-03EB-47C2-BA45-69AE4A8B3D9B}" presName="parTxOnly" presStyleLbl="node1" presStyleIdx="6" presStyleCnt="7">
        <dgm:presLayoutVars>
          <dgm:chMax val="0"/>
          <dgm:chPref val="0"/>
          <dgm:bulletEnabled val="1"/>
        </dgm:presLayoutVars>
      </dgm:prSet>
      <dgm:spPr/>
      <dgm:t>
        <a:bodyPr/>
        <a:lstStyle/>
        <a:p>
          <a:endParaRPr lang="en-US"/>
        </a:p>
      </dgm:t>
    </dgm:pt>
  </dgm:ptLst>
  <dgm:cxnLst>
    <dgm:cxn modelId="{0A9C1F1C-35C1-40C7-9F33-5A841A483B32}" type="presOf" srcId="{65C41366-062F-46A4-B940-4B8C79901B37}" destId="{DEA6282E-2571-4E73-83EC-5EF4ED555842}" srcOrd="0" destOrd="0" presId="urn:microsoft.com/office/officeart/2005/8/layout/chevron1"/>
    <dgm:cxn modelId="{F498B105-B26F-4CFF-8B26-79F14D5D9D6A}" srcId="{66F4949F-A812-47A0-B230-C4ACF2424BDA}" destId="{20C4D105-03EB-47C2-BA45-69AE4A8B3D9B}" srcOrd="6" destOrd="0" parTransId="{C3E1C0BB-99CC-42CA-B9A4-1635A0969C27}" sibTransId="{5F77FEA0-9CD1-41AD-B546-B92C54C2714E}"/>
    <dgm:cxn modelId="{961C51EB-639B-4D49-9939-AD3E039D82E4}" srcId="{66F4949F-A812-47A0-B230-C4ACF2424BDA}" destId="{34A07BBD-FA31-42B5-9C43-7CDF5C9CA6D5}" srcOrd="3" destOrd="0" parTransId="{0A5CE59E-3758-4CB0-9217-07E32473C46C}" sibTransId="{AED302DA-EEDE-41BF-9022-910F0EE3B7A9}"/>
    <dgm:cxn modelId="{5B3CBF8F-1FC8-4A34-8485-AAC27C98B5A7}" srcId="{66F4949F-A812-47A0-B230-C4ACF2424BDA}" destId="{0E4C2696-A90D-4397-AD43-87984D53897B}" srcOrd="0" destOrd="0" parTransId="{A8D018CE-FA0E-4A83-B9A0-686C61651C67}" sibTransId="{1C5255A7-87EF-408F-8CEF-713B2FAC887B}"/>
    <dgm:cxn modelId="{F35FECC6-A1B9-452D-9566-E8B116BBF8E6}" type="presOf" srcId="{34A07BBD-FA31-42B5-9C43-7CDF5C9CA6D5}" destId="{35CAA220-C17D-431F-9C2C-D612639A58C2}" srcOrd="0" destOrd="0" presId="urn:microsoft.com/office/officeart/2005/8/layout/chevron1"/>
    <dgm:cxn modelId="{C6C20331-2273-46F9-94FA-97629B73B00C}" type="presOf" srcId="{833D399E-284E-4CE5-BC9E-099333670174}" destId="{1A9FCE66-37D8-4BCB-812E-9AE95C957A9A}" srcOrd="0" destOrd="0" presId="urn:microsoft.com/office/officeart/2005/8/layout/chevron1"/>
    <dgm:cxn modelId="{F0BEC875-2475-427C-9DE7-695ACABB5003}" srcId="{66F4949F-A812-47A0-B230-C4ACF2424BDA}" destId="{DC34299B-55ED-45E3-AA3E-9E8C1C9A5F4F}" srcOrd="5" destOrd="0" parTransId="{AB690459-86AD-4ACA-B5C5-3A3ECFEB32DF}" sibTransId="{FAD1358F-E03F-4DDD-83FA-9BD834ED8B8A}"/>
    <dgm:cxn modelId="{BCBBA946-6731-4E0C-8B66-140116D99A55}" srcId="{66F4949F-A812-47A0-B230-C4ACF2424BDA}" destId="{5DF37904-6576-4363-9001-2299F8C541E7}" srcOrd="4" destOrd="0" parTransId="{25D3A0FE-3563-4D42-8A5C-390136F843B2}" sibTransId="{3CB14BBB-1319-4554-91C1-3773ED4E07BA}"/>
    <dgm:cxn modelId="{18D422F2-A702-48E1-A6B4-8B7A55774C1B}" type="presOf" srcId="{20C4D105-03EB-47C2-BA45-69AE4A8B3D9B}" destId="{C3CAC2B0-E42F-477A-89CE-3ECF54A2639C}" srcOrd="0" destOrd="0" presId="urn:microsoft.com/office/officeart/2005/8/layout/chevron1"/>
    <dgm:cxn modelId="{6D95D233-0936-4056-875B-3BDDEA93E6A3}" type="presOf" srcId="{66F4949F-A812-47A0-B230-C4ACF2424BDA}" destId="{A47B00C0-0FCE-4497-B17A-53E3FAB989C3}" srcOrd="0" destOrd="0" presId="urn:microsoft.com/office/officeart/2005/8/layout/chevron1"/>
    <dgm:cxn modelId="{EE6DBB53-6E45-48F1-8C42-3BBB3C89F18B}" srcId="{66F4949F-A812-47A0-B230-C4ACF2424BDA}" destId="{65C41366-062F-46A4-B940-4B8C79901B37}" srcOrd="2" destOrd="0" parTransId="{D93FE92D-5442-4530-92DB-4FBD81833D53}" sibTransId="{0F81DF81-9C66-415D-BAA2-D4AEECE5DD97}"/>
    <dgm:cxn modelId="{B408A971-0736-4ECF-B975-8A161465F2C8}" type="presOf" srcId="{DC34299B-55ED-45E3-AA3E-9E8C1C9A5F4F}" destId="{92783F44-561C-4F6A-8699-9EE1D157DE05}" srcOrd="0" destOrd="0" presId="urn:microsoft.com/office/officeart/2005/8/layout/chevron1"/>
    <dgm:cxn modelId="{E2BC22CD-7DA7-4AF1-A1F8-6F8D9C68D025}" type="presOf" srcId="{5DF37904-6576-4363-9001-2299F8C541E7}" destId="{D56A5074-E2F2-4C14-BA2D-7415B96C7217}" srcOrd="0" destOrd="0" presId="urn:microsoft.com/office/officeart/2005/8/layout/chevron1"/>
    <dgm:cxn modelId="{EFBE3FF2-484B-4D6B-B38B-A2891CE830A9}" type="presOf" srcId="{0E4C2696-A90D-4397-AD43-87984D53897B}" destId="{A283E721-B6A6-43A5-8D51-7FFEB6204BAC}" srcOrd="0" destOrd="0" presId="urn:microsoft.com/office/officeart/2005/8/layout/chevron1"/>
    <dgm:cxn modelId="{1FCD6C49-3996-4620-9906-A06B5FB3748C}" srcId="{66F4949F-A812-47A0-B230-C4ACF2424BDA}" destId="{833D399E-284E-4CE5-BC9E-099333670174}" srcOrd="1" destOrd="0" parTransId="{408331C0-057E-46BD-89C9-36BE6523154E}" sibTransId="{0A8F2A44-E090-43C1-9EC7-57FF522122F9}"/>
    <dgm:cxn modelId="{93AC218E-02BC-4CC3-9AC1-CA6929EC986F}" type="presParOf" srcId="{A47B00C0-0FCE-4497-B17A-53E3FAB989C3}" destId="{A283E721-B6A6-43A5-8D51-7FFEB6204BAC}" srcOrd="0" destOrd="0" presId="urn:microsoft.com/office/officeart/2005/8/layout/chevron1"/>
    <dgm:cxn modelId="{006857C0-FCFA-43B3-9330-66638E538FCC}" type="presParOf" srcId="{A47B00C0-0FCE-4497-B17A-53E3FAB989C3}" destId="{F2CF5C97-D7F7-495E-9167-CAD7A010B4D8}" srcOrd="1" destOrd="0" presId="urn:microsoft.com/office/officeart/2005/8/layout/chevron1"/>
    <dgm:cxn modelId="{FD5F9AD0-EDB1-4B02-B578-9A9288463AF9}" type="presParOf" srcId="{A47B00C0-0FCE-4497-B17A-53E3FAB989C3}" destId="{1A9FCE66-37D8-4BCB-812E-9AE95C957A9A}" srcOrd="2" destOrd="0" presId="urn:microsoft.com/office/officeart/2005/8/layout/chevron1"/>
    <dgm:cxn modelId="{4B105417-52D5-4440-8C49-FAE0F17C2CC9}" type="presParOf" srcId="{A47B00C0-0FCE-4497-B17A-53E3FAB989C3}" destId="{574A07D0-C2E6-4A28-8CE3-2F9B9959DC79}" srcOrd="3" destOrd="0" presId="urn:microsoft.com/office/officeart/2005/8/layout/chevron1"/>
    <dgm:cxn modelId="{F3128F48-1B93-4906-8B1E-7176CD0C724D}" type="presParOf" srcId="{A47B00C0-0FCE-4497-B17A-53E3FAB989C3}" destId="{DEA6282E-2571-4E73-83EC-5EF4ED555842}" srcOrd="4" destOrd="0" presId="urn:microsoft.com/office/officeart/2005/8/layout/chevron1"/>
    <dgm:cxn modelId="{6B653632-F8E4-41F4-BE38-88C8828A349C}" type="presParOf" srcId="{A47B00C0-0FCE-4497-B17A-53E3FAB989C3}" destId="{DACD1355-21D5-484E-BD52-AC44F5CBD4DE}" srcOrd="5" destOrd="0" presId="urn:microsoft.com/office/officeart/2005/8/layout/chevron1"/>
    <dgm:cxn modelId="{E1D2DE8E-C727-4BEB-912B-CDD130058ECF}" type="presParOf" srcId="{A47B00C0-0FCE-4497-B17A-53E3FAB989C3}" destId="{35CAA220-C17D-431F-9C2C-D612639A58C2}" srcOrd="6" destOrd="0" presId="urn:microsoft.com/office/officeart/2005/8/layout/chevron1"/>
    <dgm:cxn modelId="{41B41421-7583-4E58-B62C-9E3EABF2300B}" type="presParOf" srcId="{A47B00C0-0FCE-4497-B17A-53E3FAB989C3}" destId="{E7808774-E77F-4F76-B69E-433B588539EC}" srcOrd="7" destOrd="0" presId="urn:microsoft.com/office/officeart/2005/8/layout/chevron1"/>
    <dgm:cxn modelId="{84DEA0B0-114C-44F4-980C-482892AE68AF}" type="presParOf" srcId="{A47B00C0-0FCE-4497-B17A-53E3FAB989C3}" destId="{D56A5074-E2F2-4C14-BA2D-7415B96C7217}" srcOrd="8" destOrd="0" presId="urn:microsoft.com/office/officeart/2005/8/layout/chevron1"/>
    <dgm:cxn modelId="{8D97EEF7-00D5-4A92-901E-E819369B802B}" type="presParOf" srcId="{A47B00C0-0FCE-4497-B17A-53E3FAB989C3}" destId="{1FFAE62F-ECCB-4CBE-B9F7-DF44B7F2849B}" srcOrd="9" destOrd="0" presId="urn:microsoft.com/office/officeart/2005/8/layout/chevron1"/>
    <dgm:cxn modelId="{22CF8AE4-D0B9-46FD-88BC-2D8AD6AA007E}" type="presParOf" srcId="{A47B00C0-0FCE-4497-B17A-53E3FAB989C3}" destId="{92783F44-561C-4F6A-8699-9EE1D157DE05}" srcOrd="10" destOrd="0" presId="urn:microsoft.com/office/officeart/2005/8/layout/chevron1"/>
    <dgm:cxn modelId="{4690BA2D-F9B5-4C45-B87D-56B65A30849B}" type="presParOf" srcId="{A47B00C0-0FCE-4497-B17A-53E3FAB989C3}" destId="{E79E83A9-6AA8-45B8-8E67-E376D15E53E4}" srcOrd="11" destOrd="0" presId="urn:microsoft.com/office/officeart/2005/8/layout/chevron1"/>
    <dgm:cxn modelId="{2E91DC9A-2660-4ADB-8C21-FAA697658A6D}" type="presParOf" srcId="{A47B00C0-0FCE-4497-B17A-53E3FAB989C3}" destId="{C3CAC2B0-E42F-477A-89CE-3ECF54A2639C}" srcOrd="12"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0.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8.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9.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0.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8.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9.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0.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8.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9.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F2737E2-46FD-3742-BC67-55F5354BD562}" type="datetimeFigureOut">
              <a:rPr lang="en-US" smtClean="0"/>
              <a:t>2/28/2020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BCD1FDB-CE02-974B-9AB1-974DAEB1C604}" type="slidenum">
              <a:rPr lang="en-US" smtClean="0"/>
              <a:t>‹#›</a:t>
            </a:fld>
            <a:endParaRPr lang="en-US"/>
          </a:p>
        </p:txBody>
      </p:sp>
    </p:spTree>
    <p:extLst>
      <p:ext uri="{BB962C8B-B14F-4D97-AF65-F5344CB8AC3E}">
        <p14:creationId xmlns:p14="http://schemas.microsoft.com/office/powerpoint/2010/main" val="3747529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BCD1FDB-CE02-974B-9AB1-974DAEB1C604}" type="slidenum">
              <a:rPr lang="en-US" smtClean="0"/>
              <a:t>38</a:t>
            </a:fld>
            <a:endParaRPr lang="en-US"/>
          </a:p>
        </p:txBody>
      </p:sp>
    </p:spTree>
    <p:extLst>
      <p:ext uri="{BB962C8B-B14F-4D97-AF65-F5344CB8AC3E}">
        <p14:creationId xmlns:p14="http://schemas.microsoft.com/office/powerpoint/2010/main" val="22013462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BCD1FDB-CE02-974B-9AB1-974DAEB1C604}" type="slidenum">
              <a:rPr lang="en-US" smtClean="0"/>
              <a:t>47</a:t>
            </a:fld>
            <a:endParaRPr lang="en-US"/>
          </a:p>
        </p:txBody>
      </p:sp>
    </p:spTree>
    <p:extLst>
      <p:ext uri="{BB962C8B-B14F-4D97-AF65-F5344CB8AC3E}">
        <p14:creationId xmlns:p14="http://schemas.microsoft.com/office/powerpoint/2010/main" val="33961915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BCD1FDB-CE02-974B-9AB1-974DAEB1C604}" type="slidenum">
              <a:rPr lang="en-US" smtClean="0"/>
              <a:t>48</a:t>
            </a:fld>
            <a:endParaRPr lang="en-US"/>
          </a:p>
        </p:txBody>
      </p:sp>
    </p:spTree>
    <p:extLst>
      <p:ext uri="{BB962C8B-B14F-4D97-AF65-F5344CB8AC3E}">
        <p14:creationId xmlns:p14="http://schemas.microsoft.com/office/powerpoint/2010/main" val="2637644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BCD1FDB-CE02-974B-9AB1-974DAEB1C604}" type="slidenum">
              <a:rPr lang="en-US" smtClean="0"/>
              <a:t>49</a:t>
            </a:fld>
            <a:endParaRPr lang="en-US"/>
          </a:p>
        </p:txBody>
      </p:sp>
    </p:spTree>
    <p:extLst>
      <p:ext uri="{BB962C8B-B14F-4D97-AF65-F5344CB8AC3E}">
        <p14:creationId xmlns:p14="http://schemas.microsoft.com/office/powerpoint/2010/main" val="2145287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BCD1FDB-CE02-974B-9AB1-974DAEB1C604}" type="slidenum">
              <a:rPr lang="en-US" smtClean="0"/>
              <a:t>50</a:t>
            </a:fld>
            <a:endParaRPr lang="en-US"/>
          </a:p>
        </p:txBody>
      </p:sp>
    </p:spTree>
    <p:extLst>
      <p:ext uri="{BB962C8B-B14F-4D97-AF65-F5344CB8AC3E}">
        <p14:creationId xmlns:p14="http://schemas.microsoft.com/office/powerpoint/2010/main" val="928935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BCD1FDB-CE02-974B-9AB1-974DAEB1C604}" type="slidenum">
              <a:rPr lang="en-US" smtClean="0"/>
              <a:t>51</a:t>
            </a:fld>
            <a:endParaRPr lang="en-US"/>
          </a:p>
        </p:txBody>
      </p:sp>
    </p:spTree>
    <p:extLst>
      <p:ext uri="{BB962C8B-B14F-4D97-AF65-F5344CB8AC3E}">
        <p14:creationId xmlns:p14="http://schemas.microsoft.com/office/powerpoint/2010/main" val="41157651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BCD1FDB-CE02-974B-9AB1-974DAEB1C604}" type="slidenum">
              <a:rPr lang="en-US" smtClean="0"/>
              <a:t>52</a:t>
            </a:fld>
            <a:endParaRPr lang="en-US"/>
          </a:p>
        </p:txBody>
      </p:sp>
    </p:spTree>
    <p:extLst>
      <p:ext uri="{BB962C8B-B14F-4D97-AF65-F5344CB8AC3E}">
        <p14:creationId xmlns:p14="http://schemas.microsoft.com/office/powerpoint/2010/main" val="28835295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BCD1FDB-CE02-974B-9AB1-974DAEB1C604}" type="slidenum">
              <a:rPr lang="en-US" smtClean="0"/>
              <a:t>53</a:t>
            </a:fld>
            <a:endParaRPr lang="en-US"/>
          </a:p>
        </p:txBody>
      </p:sp>
    </p:spTree>
    <p:extLst>
      <p:ext uri="{BB962C8B-B14F-4D97-AF65-F5344CB8AC3E}">
        <p14:creationId xmlns:p14="http://schemas.microsoft.com/office/powerpoint/2010/main" val="13014843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BCD1FDB-CE02-974B-9AB1-974DAEB1C604}" type="slidenum">
              <a:rPr lang="en-US" smtClean="0"/>
              <a:t>39</a:t>
            </a:fld>
            <a:endParaRPr lang="en-US"/>
          </a:p>
        </p:txBody>
      </p:sp>
    </p:spTree>
    <p:extLst>
      <p:ext uri="{BB962C8B-B14F-4D97-AF65-F5344CB8AC3E}">
        <p14:creationId xmlns:p14="http://schemas.microsoft.com/office/powerpoint/2010/main" val="16358111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BCD1FDB-CE02-974B-9AB1-974DAEB1C604}" type="slidenum">
              <a:rPr lang="en-US" smtClean="0"/>
              <a:t>40</a:t>
            </a:fld>
            <a:endParaRPr lang="en-US"/>
          </a:p>
        </p:txBody>
      </p:sp>
    </p:spTree>
    <p:extLst>
      <p:ext uri="{BB962C8B-B14F-4D97-AF65-F5344CB8AC3E}">
        <p14:creationId xmlns:p14="http://schemas.microsoft.com/office/powerpoint/2010/main" val="28250958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BCD1FDB-CE02-974B-9AB1-974DAEB1C604}" type="slidenum">
              <a:rPr lang="en-US" smtClean="0"/>
              <a:t>41</a:t>
            </a:fld>
            <a:endParaRPr lang="en-US"/>
          </a:p>
        </p:txBody>
      </p:sp>
    </p:spTree>
    <p:extLst>
      <p:ext uri="{BB962C8B-B14F-4D97-AF65-F5344CB8AC3E}">
        <p14:creationId xmlns:p14="http://schemas.microsoft.com/office/powerpoint/2010/main" val="4787215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BCD1FDB-CE02-974B-9AB1-974DAEB1C604}" type="slidenum">
              <a:rPr lang="en-US" smtClean="0"/>
              <a:t>42</a:t>
            </a:fld>
            <a:endParaRPr lang="en-US"/>
          </a:p>
        </p:txBody>
      </p:sp>
    </p:spTree>
    <p:extLst>
      <p:ext uri="{BB962C8B-B14F-4D97-AF65-F5344CB8AC3E}">
        <p14:creationId xmlns:p14="http://schemas.microsoft.com/office/powerpoint/2010/main" val="13862574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BCD1FDB-CE02-974B-9AB1-974DAEB1C604}" type="slidenum">
              <a:rPr lang="en-US" smtClean="0"/>
              <a:t>43</a:t>
            </a:fld>
            <a:endParaRPr lang="en-US"/>
          </a:p>
        </p:txBody>
      </p:sp>
    </p:spTree>
    <p:extLst>
      <p:ext uri="{BB962C8B-B14F-4D97-AF65-F5344CB8AC3E}">
        <p14:creationId xmlns:p14="http://schemas.microsoft.com/office/powerpoint/2010/main" val="19429355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BCD1FDB-CE02-974B-9AB1-974DAEB1C604}" type="slidenum">
              <a:rPr lang="en-US" smtClean="0"/>
              <a:t>44</a:t>
            </a:fld>
            <a:endParaRPr lang="en-US"/>
          </a:p>
        </p:txBody>
      </p:sp>
    </p:spTree>
    <p:extLst>
      <p:ext uri="{BB962C8B-B14F-4D97-AF65-F5344CB8AC3E}">
        <p14:creationId xmlns:p14="http://schemas.microsoft.com/office/powerpoint/2010/main" val="17208608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BCD1FDB-CE02-974B-9AB1-974DAEB1C604}" type="slidenum">
              <a:rPr lang="en-US" smtClean="0"/>
              <a:t>45</a:t>
            </a:fld>
            <a:endParaRPr lang="en-US"/>
          </a:p>
        </p:txBody>
      </p:sp>
    </p:spTree>
    <p:extLst>
      <p:ext uri="{BB962C8B-B14F-4D97-AF65-F5344CB8AC3E}">
        <p14:creationId xmlns:p14="http://schemas.microsoft.com/office/powerpoint/2010/main" val="29473511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BCD1FDB-CE02-974B-9AB1-974DAEB1C604}" type="slidenum">
              <a:rPr lang="en-US" smtClean="0"/>
              <a:t>46</a:t>
            </a:fld>
            <a:endParaRPr lang="en-US"/>
          </a:p>
        </p:txBody>
      </p:sp>
    </p:spTree>
    <p:extLst>
      <p:ext uri="{BB962C8B-B14F-4D97-AF65-F5344CB8AC3E}">
        <p14:creationId xmlns:p14="http://schemas.microsoft.com/office/powerpoint/2010/main" val="20930579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375"/>
            <a:ext cx="6858000" cy="17907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143000" y="2701925"/>
            <a:ext cx="6858000" cy="1241425"/>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A855CA2-2353-1947-B0FF-946C82441B87}" type="datetimeFigureOut">
              <a:rPr lang="en-US" smtClean="0"/>
              <a:t>2/28/2020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2567CD-06E2-D944-A0E4-AFB056629157}" type="slidenum">
              <a:rPr lang="en-US" smtClean="0"/>
              <a:t>‹#›</a:t>
            </a:fld>
            <a:endParaRPr lang="en-US"/>
          </a:p>
        </p:txBody>
      </p:sp>
    </p:spTree>
    <p:extLst>
      <p:ext uri="{BB962C8B-B14F-4D97-AF65-F5344CB8AC3E}">
        <p14:creationId xmlns:p14="http://schemas.microsoft.com/office/powerpoint/2010/main" val="20336452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A855CA2-2353-1947-B0FF-946C82441B87}" type="datetimeFigureOut">
              <a:rPr lang="en-US" smtClean="0"/>
              <a:t>2/28/2020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2567CD-06E2-D944-A0E4-AFB056629157}" type="slidenum">
              <a:rPr lang="en-US" smtClean="0"/>
              <a:t>‹#›</a:t>
            </a:fld>
            <a:endParaRPr lang="en-US"/>
          </a:p>
        </p:txBody>
      </p:sp>
    </p:spTree>
    <p:extLst>
      <p:ext uri="{BB962C8B-B14F-4D97-AF65-F5344CB8AC3E}">
        <p14:creationId xmlns:p14="http://schemas.microsoft.com/office/powerpoint/2010/main" val="21009484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4638"/>
            <a:ext cx="1971675" cy="4357687"/>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28650" y="274638"/>
            <a:ext cx="5762625" cy="435768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A855CA2-2353-1947-B0FF-946C82441B87}" type="datetimeFigureOut">
              <a:rPr lang="en-US" smtClean="0"/>
              <a:t>2/28/2020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2567CD-06E2-D944-A0E4-AFB056629157}" type="slidenum">
              <a:rPr lang="en-US" smtClean="0"/>
              <a:t>‹#›</a:t>
            </a:fld>
            <a:endParaRPr lang="en-US"/>
          </a:p>
        </p:txBody>
      </p:sp>
    </p:spTree>
    <p:extLst>
      <p:ext uri="{BB962C8B-B14F-4D97-AF65-F5344CB8AC3E}">
        <p14:creationId xmlns:p14="http://schemas.microsoft.com/office/powerpoint/2010/main" val="17136348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375"/>
            <a:ext cx="6858000" cy="17907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143000" y="2701925"/>
            <a:ext cx="6858000" cy="1241425"/>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81A97EA2-E7AE-F84D-BFF6-8063478EE14B}" type="datetimeFigureOut">
              <a:rPr lang="en-US" smtClean="0"/>
              <a:t>2/28/2020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F8A797E-2104-A542-91CF-49E94E48657D}" type="slidenum">
              <a:rPr lang="en-US" smtClean="0"/>
              <a:t>‹#›</a:t>
            </a:fld>
            <a:endParaRPr lang="en-US"/>
          </a:p>
        </p:txBody>
      </p:sp>
    </p:spTree>
    <p:extLst>
      <p:ext uri="{BB962C8B-B14F-4D97-AF65-F5344CB8AC3E}">
        <p14:creationId xmlns:p14="http://schemas.microsoft.com/office/powerpoint/2010/main" val="46868463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1A97EA2-E7AE-F84D-BFF6-8063478EE14B}" type="datetimeFigureOut">
              <a:rPr lang="en-US" smtClean="0"/>
              <a:t>2/28/2020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F8A797E-2104-A542-91CF-49E94E48657D}" type="slidenum">
              <a:rPr lang="en-US" smtClean="0"/>
              <a:t>‹#›</a:t>
            </a:fld>
            <a:endParaRPr lang="en-US"/>
          </a:p>
        </p:txBody>
      </p:sp>
    </p:spTree>
    <p:extLst>
      <p:ext uri="{BB962C8B-B14F-4D97-AF65-F5344CB8AC3E}">
        <p14:creationId xmlns:p14="http://schemas.microsoft.com/office/powerpoint/2010/main" val="21259282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700"/>
            <a:ext cx="7886700" cy="2139950"/>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623888" y="3441700"/>
            <a:ext cx="7886700" cy="1125538"/>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1A97EA2-E7AE-F84D-BFF6-8063478EE14B}" type="datetimeFigureOut">
              <a:rPr lang="en-US" smtClean="0"/>
              <a:t>2/28/2020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F8A797E-2104-A542-91CF-49E94E48657D}" type="slidenum">
              <a:rPr lang="en-US" smtClean="0"/>
              <a:t>‹#›</a:t>
            </a:fld>
            <a:endParaRPr lang="en-US"/>
          </a:p>
        </p:txBody>
      </p:sp>
    </p:spTree>
    <p:extLst>
      <p:ext uri="{BB962C8B-B14F-4D97-AF65-F5344CB8AC3E}">
        <p14:creationId xmlns:p14="http://schemas.microsoft.com/office/powerpoint/2010/main" val="178235523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28650" y="1370013"/>
            <a:ext cx="3867150" cy="326231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370013"/>
            <a:ext cx="3867150" cy="326231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81A97EA2-E7AE-F84D-BFF6-8063478EE14B}" type="datetimeFigureOut">
              <a:rPr lang="en-US" smtClean="0"/>
              <a:t>2/28/2020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F8A797E-2104-A542-91CF-49E94E48657D}" type="slidenum">
              <a:rPr lang="en-US" smtClean="0"/>
              <a:t>‹#›</a:t>
            </a:fld>
            <a:endParaRPr lang="en-US"/>
          </a:p>
        </p:txBody>
      </p:sp>
    </p:spTree>
    <p:extLst>
      <p:ext uri="{BB962C8B-B14F-4D97-AF65-F5344CB8AC3E}">
        <p14:creationId xmlns:p14="http://schemas.microsoft.com/office/powerpoint/2010/main" val="79504264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274638"/>
            <a:ext cx="7886700" cy="993775"/>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630238" y="1260475"/>
            <a:ext cx="3868737" cy="6191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30238" y="1879600"/>
            <a:ext cx="3868737" cy="276225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29150" y="1260475"/>
            <a:ext cx="3887788" cy="6191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29150" y="1879600"/>
            <a:ext cx="3887788" cy="276225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81A97EA2-E7AE-F84D-BFF6-8063478EE14B}" type="datetimeFigureOut">
              <a:rPr lang="en-US" smtClean="0"/>
              <a:t>2/28/2020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F8A797E-2104-A542-91CF-49E94E48657D}" type="slidenum">
              <a:rPr lang="en-US" smtClean="0"/>
              <a:t>‹#›</a:t>
            </a:fld>
            <a:endParaRPr lang="en-US"/>
          </a:p>
        </p:txBody>
      </p:sp>
    </p:spTree>
    <p:extLst>
      <p:ext uri="{BB962C8B-B14F-4D97-AF65-F5344CB8AC3E}">
        <p14:creationId xmlns:p14="http://schemas.microsoft.com/office/powerpoint/2010/main" val="63843246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81A97EA2-E7AE-F84D-BFF6-8063478EE14B}" type="datetimeFigureOut">
              <a:rPr lang="en-US" smtClean="0"/>
              <a:t>2/28/2020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F8A797E-2104-A542-91CF-49E94E48657D}" type="slidenum">
              <a:rPr lang="en-US" smtClean="0"/>
              <a:t>‹#›</a:t>
            </a:fld>
            <a:endParaRPr lang="en-US"/>
          </a:p>
        </p:txBody>
      </p:sp>
    </p:spTree>
    <p:extLst>
      <p:ext uri="{BB962C8B-B14F-4D97-AF65-F5344CB8AC3E}">
        <p14:creationId xmlns:p14="http://schemas.microsoft.com/office/powerpoint/2010/main" val="130605480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A97EA2-E7AE-F84D-BFF6-8063478EE14B}" type="datetimeFigureOut">
              <a:rPr lang="en-US" smtClean="0"/>
              <a:t>2/28/2020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F8A797E-2104-A542-91CF-49E94E48657D}" type="slidenum">
              <a:rPr lang="en-US" smtClean="0"/>
              <a:t>‹#›</a:t>
            </a:fld>
            <a:endParaRPr lang="en-US"/>
          </a:p>
        </p:txBody>
      </p:sp>
    </p:spTree>
    <p:extLst>
      <p:ext uri="{BB962C8B-B14F-4D97-AF65-F5344CB8AC3E}">
        <p14:creationId xmlns:p14="http://schemas.microsoft.com/office/powerpoint/2010/main" val="143280206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342900"/>
            <a:ext cx="2949575" cy="120015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3887788" y="741363"/>
            <a:ext cx="4629150" cy="36544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30238" y="1543050"/>
            <a:ext cx="2949575" cy="28590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1A97EA2-E7AE-F84D-BFF6-8063478EE14B}" type="datetimeFigureOut">
              <a:rPr lang="en-US" smtClean="0"/>
              <a:t>2/28/2020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F8A797E-2104-A542-91CF-49E94E48657D}" type="slidenum">
              <a:rPr lang="en-US" smtClean="0"/>
              <a:t>‹#›</a:t>
            </a:fld>
            <a:endParaRPr lang="en-US"/>
          </a:p>
        </p:txBody>
      </p:sp>
    </p:spTree>
    <p:extLst>
      <p:ext uri="{BB962C8B-B14F-4D97-AF65-F5344CB8AC3E}">
        <p14:creationId xmlns:p14="http://schemas.microsoft.com/office/powerpoint/2010/main" val="13702398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A855CA2-2353-1947-B0FF-946C82441B87}" type="datetimeFigureOut">
              <a:rPr lang="en-US" smtClean="0"/>
              <a:t>2/28/2020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2567CD-06E2-D944-A0E4-AFB056629157}" type="slidenum">
              <a:rPr lang="en-US" smtClean="0"/>
              <a:t>‹#›</a:t>
            </a:fld>
            <a:endParaRPr lang="en-US"/>
          </a:p>
        </p:txBody>
      </p:sp>
    </p:spTree>
    <p:extLst>
      <p:ext uri="{BB962C8B-B14F-4D97-AF65-F5344CB8AC3E}">
        <p14:creationId xmlns:p14="http://schemas.microsoft.com/office/powerpoint/2010/main" val="12631043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342900"/>
            <a:ext cx="2949575" cy="120015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3887788" y="741363"/>
            <a:ext cx="4629150" cy="36544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630238" y="1543050"/>
            <a:ext cx="2949575" cy="28590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1A97EA2-E7AE-F84D-BFF6-8063478EE14B}" type="datetimeFigureOut">
              <a:rPr lang="en-US" smtClean="0"/>
              <a:t>2/28/2020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F8A797E-2104-A542-91CF-49E94E48657D}" type="slidenum">
              <a:rPr lang="en-US" smtClean="0"/>
              <a:t>‹#›</a:t>
            </a:fld>
            <a:endParaRPr lang="en-US"/>
          </a:p>
        </p:txBody>
      </p:sp>
    </p:spTree>
    <p:extLst>
      <p:ext uri="{BB962C8B-B14F-4D97-AF65-F5344CB8AC3E}">
        <p14:creationId xmlns:p14="http://schemas.microsoft.com/office/powerpoint/2010/main" val="689827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1A97EA2-E7AE-F84D-BFF6-8063478EE14B}" type="datetimeFigureOut">
              <a:rPr lang="en-US" smtClean="0"/>
              <a:t>2/28/2020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F8A797E-2104-A542-91CF-49E94E48657D}" type="slidenum">
              <a:rPr lang="en-US" smtClean="0"/>
              <a:t>‹#›</a:t>
            </a:fld>
            <a:endParaRPr lang="en-US"/>
          </a:p>
        </p:txBody>
      </p:sp>
    </p:spTree>
    <p:extLst>
      <p:ext uri="{BB962C8B-B14F-4D97-AF65-F5344CB8AC3E}">
        <p14:creationId xmlns:p14="http://schemas.microsoft.com/office/powerpoint/2010/main" val="212269144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4638"/>
            <a:ext cx="1971675" cy="4357687"/>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28650" y="274638"/>
            <a:ext cx="5762625" cy="435768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1A97EA2-E7AE-F84D-BFF6-8063478EE14B}" type="datetimeFigureOut">
              <a:rPr lang="en-US" smtClean="0"/>
              <a:t>2/28/2020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F8A797E-2104-A542-91CF-49E94E48657D}" type="slidenum">
              <a:rPr lang="en-US" smtClean="0"/>
              <a:t>‹#›</a:t>
            </a:fld>
            <a:endParaRPr lang="en-US"/>
          </a:p>
        </p:txBody>
      </p:sp>
    </p:spTree>
    <p:extLst>
      <p:ext uri="{BB962C8B-B14F-4D97-AF65-F5344CB8AC3E}">
        <p14:creationId xmlns:p14="http://schemas.microsoft.com/office/powerpoint/2010/main" val="207670492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375"/>
            <a:ext cx="6858000" cy="17907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143000" y="2701925"/>
            <a:ext cx="6858000" cy="1241425"/>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00F09EAD-C038-024B-B91F-CE14DFDAF5B0}" type="datetimeFigureOut">
              <a:rPr lang="en-US" smtClean="0"/>
              <a:t>2/28/2020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0EB971A-5BB7-1D4F-9483-50C6F0DEAEDC}" type="slidenum">
              <a:rPr lang="en-US" smtClean="0"/>
              <a:t>‹#›</a:t>
            </a:fld>
            <a:endParaRPr lang="en-US"/>
          </a:p>
        </p:txBody>
      </p:sp>
    </p:spTree>
    <p:extLst>
      <p:ext uri="{BB962C8B-B14F-4D97-AF65-F5344CB8AC3E}">
        <p14:creationId xmlns:p14="http://schemas.microsoft.com/office/powerpoint/2010/main" val="38031599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0F09EAD-C038-024B-B91F-CE14DFDAF5B0}" type="datetimeFigureOut">
              <a:rPr lang="en-US" smtClean="0"/>
              <a:t>2/28/2020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0EB971A-5BB7-1D4F-9483-50C6F0DEAEDC}" type="slidenum">
              <a:rPr lang="en-US" smtClean="0"/>
              <a:t>‹#›</a:t>
            </a:fld>
            <a:endParaRPr lang="en-US"/>
          </a:p>
        </p:txBody>
      </p:sp>
    </p:spTree>
    <p:extLst>
      <p:ext uri="{BB962C8B-B14F-4D97-AF65-F5344CB8AC3E}">
        <p14:creationId xmlns:p14="http://schemas.microsoft.com/office/powerpoint/2010/main" val="105966172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700"/>
            <a:ext cx="7886700" cy="2139950"/>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623888" y="3441700"/>
            <a:ext cx="7886700" cy="1125538"/>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0F09EAD-C038-024B-B91F-CE14DFDAF5B0}" type="datetimeFigureOut">
              <a:rPr lang="en-US" smtClean="0"/>
              <a:t>2/28/2020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0EB971A-5BB7-1D4F-9483-50C6F0DEAEDC}" type="slidenum">
              <a:rPr lang="en-US" smtClean="0"/>
              <a:t>‹#›</a:t>
            </a:fld>
            <a:endParaRPr lang="en-US"/>
          </a:p>
        </p:txBody>
      </p:sp>
    </p:spTree>
    <p:extLst>
      <p:ext uri="{BB962C8B-B14F-4D97-AF65-F5344CB8AC3E}">
        <p14:creationId xmlns:p14="http://schemas.microsoft.com/office/powerpoint/2010/main" val="65266027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28650" y="1370013"/>
            <a:ext cx="3867150" cy="326231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370013"/>
            <a:ext cx="3867150" cy="326231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00F09EAD-C038-024B-B91F-CE14DFDAF5B0}" type="datetimeFigureOut">
              <a:rPr lang="en-US" smtClean="0"/>
              <a:t>2/28/2020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0EB971A-5BB7-1D4F-9483-50C6F0DEAEDC}" type="slidenum">
              <a:rPr lang="en-US" smtClean="0"/>
              <a:t>‹#›</a:t>
            </a:fld>
            <a:endParaRPr lang="en-US"/>
          </a:p>
        </p:txBody>
      </p:sp>
    </p:spTree>
    <p:extLst>
      <p:ext uri="{BB962C8B-B14F-4D97-AF65-F5344CB8AC3E}">
        <p14:creationId xmlns:p14="http://schemas.microsoft.com/office/powerpoint/2010/main" val="206227350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274638"/>
            <a:ext cx="7886700" cy="993775"/>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630238" y="1260475"/>
            <a:ext cx="3868737" cy="6191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30238" y="1879600"/>
            <a:ext cx="3868737" cy="276225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29150" y="1260475"/>
            <a:ext cx="3887788" cy="6191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29150" y="1879600"/>
            <a:ext cx="3887788" cy="276225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00F09EAD-C038-024B-B91F-CE14DFDAF5B0}" type="datetimeFigureOut">
              <a:rPr lang="en-US" smtClean="0"/>
              <a:t>2/28/2020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0EB971A-5BB7-1D4F-9483-50C6F0DEAEDC}" type="slidenum">
              <a:rPr lang="en-US" smtClean="0"/>
              <a:t>‹#›</a:t>
            </a:fld>
            <a:endParaRPr lang="en-US"/>
          </a:p>
        </p:txBody>
      </p:sp>
    </p:spTree>
    <p:extLst>
      <p:ext uri="{BB962C8B-B14F-4D97-AF65-F5344CB8AC3E}">
        <p14:creationId xmlns:p14="http://schemas.microsoft.com/office/powerpoint/2010/main" val="24470234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00F09EAD-C038-024B-B91F-CE14DFDAF5B0}" type="datetimeFigureOut">
              <a:rPr lang="en-US" smtClean="0"/>
              <a:t>2/28/2020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0EB971A-5BB7-1D4F-9483-50C6F0DEAEDC}" type="slidenum">
              <a:rPr lang="en-US" smtClean="0"/>
              <a:t>‹#›</a:t>
            </a:fld>
            <a:endParaRPr lang="en-US"/>
          </a:p>
        </p:txBody>
      </p:sp>
    </p:spTree>
    <p:extLst>
      <p:ext uri="{BB962C8B-B14F-4D97-AF65-F5344CB8AC3E}">
        <p14:creationId xmlns:p14="http://schemas.microsoft.com/office/powerpoint/2010/main" val="28106118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0F09EAD-C038-024B-B91F-CE14DFDAF5B0}" type="datetimeFigureOut">
              <a:rPr lang="en-US" smtClean="0"/>
              <a:t>2/28/2020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0EB971A-5BB7-1D4F-9483-50C6F0DEAEDC}" type="slidenum">
              <a:rPr lang="en-US" smtClean="0"/>
              <a:t>‹#›</a:t>
            </a:fld>
            <a:endParaRPr lang="en-US"/>
          </a:p>
        </p:txBody>
      </p:sp>
    </p:spTree>
    <p:extLst>
      <p:ext uri="{BB962C8B-B14F-4D97-AF65-F5344CB8AC3E}">
        <p14:creationId xmlns:p14="http://schemas.microsoft.com/office/powerpoint/2010/main" val="14787461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700"/>
            <a:ext cx="7886700" cy="2139950"/>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623888" y="3441700"/>
            <a:ext cx="7886700" cy="1125538"/>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A855CA2-2353-1947-B0FF-946C82441B87}" type="datetimeFigureOut">
              <a:rPr lang="en-US" smtClean="0"/>
              <a:t>2/28/2020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2567CD-06E2-D944-A0E4-AFB056629157}" type="slidenum">
              <a:rPr lang="en-US" smtClean="0"/>
              <a:t>‹#›</a:t>
            </a:fld>
            <a:endParaRPr lang="en-US"/>
          </a:p>
        </p:txBody>
      </p:sp>
    </p:spTree>
    <p:extLst>
      <p:ext uri="{BB962C8B-B14F-4D97-AF65-F5344CB8AC3E}">
        <p14:creationId xmlns:p14="http://schemas.microsoft.com/office/powerpoint/2010/main" val="118557058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342900"/>
            <a:ext cx="2949575" cy="120015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3887788" y="741363"/>
            <a:ext cx="4629150" cy="36544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30238" y="1543050"/>
            <a:ext cx="2949575" cy="28590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0F09EAD-C038-024B-B91F-CE14DFDAF5B0}" type="datetimeFigureOut">
              <a:rPr lang="en-US" smtClean="0"/>
              <a:t>2/28/2020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0EB971A-5BB7-1D4F-9483-50C6F0DEAEDC}" type="slidenum">
              <a:rPr lang="en-US" smtClean="0"/>
              <a:t>‹#›</a:t>
            </a:fld>
            <a:endParaRPr lang="en-US"/>
          </a:p>
        </p:txBody>
      </p:sp>
    </p:spTree>
    <p:extLst>
      <p:ext uri="{BB962C8B-B14F-4D97-AF65-F5344CB8AC3E}">
        <p14:creationId xmlns:p14="http://schemas.microsoft.com/office/powerpoint/2010/main" val="45780891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342900"/>
            <a:ext cx="2949575" cy="120015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3887788" y="741363"/>
            <a:ext cx="4629150" cy="36544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630238" y="1543050"/>
            <a:ext cx="2949575" cy="28590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0F09EAD-C038-024B-B91F-CE14DFDAF5B0}" type="datetimeFigureOut">
              <a:rPr lang="en-US" smtClean="0"/>
              <a:t>2/28/2020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0EB971A-5BB7-1D4F-9483-50C6F0DEAEDC}" type="slidenum">
              <a:rPr lang="en-US" smtClean="0"/>
              <a:t>‹#›</a:t>
            </a:fld>
            <a:endParaRPr lang="en-US"/>
          </a:p>
        </p:txBody>
      </p:sp>
    </p:spTree>
    <p:extLst>
      <p:ext uri="{BB962C8B-B14F-4D97-AF65-F5344CB8AC3E}">
        <p14:creationId xmlns:p14="http://schemas.microsoft.com/office/powerpoint/2010/main" val="210802765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0F09EAD-C038-024B-B91F-CE14DFDAF5B0}" type="datetimeFigureOut">
              <a:rPr lang="en-US" smtClean="0"/>
              <a:t>2/28/2020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0EB971A-5BB7-1D4F-9483-50C6F0DEAEDC}" type="slidenum">
              <a:rPr lang="en-US" smtClean="0"/>
              <a:t>‹#›</a:t>
            </a:fld>
            <a:endParaRPr lang="en-US"/>
          </a:p>
        </p:txBody>
      </p:sp>
    </p:spTree>
    <p:extLst>
      <p:ext uri="{BB962C8B-B14F-4D97-AF65-F5344CB8AC3E}">
        <p14:creationId xmlns:p14="http://schemas.microsoft.com/office/powerpoint/2010/main" val="43563980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4638"/>
            <a:ext cx="1971675" cy="4357687"/>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28650" y="274638"/>
            <a:ext cx="5762625" cy="435768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0F09EAD-C038-024B-B91F-CE14DFDAF5B0}" type="datetimeFigureOut">
              <a:rPr lang="en-US" smtClean="0"/>
              <a:t>2/28/2020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0EB971A-5BB7-1D4F-9483-50C6F0DEAEDC}" type="slidenum">
              <a:rPr lang="en-US" smtClean="0"/>
              <a:t>‹#›</a:t>
            </a:fld>
            <a:endParaRPr lang="en-US"/>
          </a:p>
        </p:txBody>
      </p:sp>
    </p:spTree>
    <p:extLst>
      <p:ext uri="{BB962C8B-B14F-4D97-AF65-F5344CB8AC3E}">
        <p14:creationId xmlns:p14="http://schemas.microsoft.com/office/powerpoint/2010/main" val="102636597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375"/>
            <a:ext cx="6858000" cy="17907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143000" y="2701925"/>
            <a:ext cx="6858000" cy="1241425"/>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8D179B85-2BE0-6E4A-B7DE-5D7B9AFCFAE6}" type="datetimeFigureOut">
              <a:rPr lang="en-US" smtClean="0"/>
              <a:t>2/28/2020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C8AE68C-C474-4840-B011-8DC6619626BE}" type="slidenum">
              <a:rPr lang="en-US" smtClean="0"/>
              <a:t>‹#›</a:t>
            </a:fld>
            <a:endParaRPr lang="en-US"/>
          </a:p>
        </p:txBody>
      </p:sp>
    </p:spTree>
    <p:extLst>
      <p:ext uri="{BB962C8B-B14F-4D97-AF65-F5344CB8AC3E}">
        <p14:creationId xmlns:p14="http://schemas.microsoft.com/office/powerpoint/2010/main" val="145362583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D179B85-2BE0-6E4A-B7DE-5D7B9AFCFAE6}" type="datetimeFigureOut">
              <a:rPr lang="en-US" smtClean="0"/>
              <a:t>2/28/2020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C8AE68C-C474-4840-B011-8DC6619626BE}" type="slidenum">
              <a:rPr lang="en-US" smtClean="0"/>
              <a:t>‹#›</a:t>
            </a:fld>
            <a:endParaRPr lang="en-US"/>
          </a:p>
        </p:txBody>
      </p:sp>
    </p:spTree>
    <p:extLst>
      <p:ext uri="{BB962C8B-B14F-4D97-AF65-F5344CB8AC3E}">
        <p14:creationId xmlns:p14="http://schemas.microsoft.com/office/powerpoint/2010/main" val="131537334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700"/>
            <a:ext cx="7886700" cy="2139950"/>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623888" y="3441700"/>
            <a:ext cx="7886700" cy="1125538"/>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D179B85-2BE0-6E4A-B7DE-5D7B9AFCFAE6}" type="datetimeFigureOut">
              <a:rPr lang="en-US" smtClean="0"/>
              <a:t>2/28/2020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C8AE68C-C474-4840-B011-8DC6619626BE}" type="slidenum">
              <a:rPr lang="en-US" smtClean="0"/>
              <a:t>‹#›</a:t>
            </a:fld>
            <a:endParaRPr lang="en-US"/>
          </a:p>
        </p:txBody>
      </p:sp>
    </p:spTree>
    <p:extLst>
      <p:ext uri="{BB962C8B-B14F-4D97-AF65-F5344CB8AC3E}">
        <p14:creationId xmlns:p14="http://schemas.microsoft.com/office/powerpoint/2010/main" val="128314719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28650" y="1370013"/>
            <a:ext cx="3867150" cy="326231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370013"/>
            <a:ext cx="3867150" cy="326231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8D179B85-2BE0-6E4A-B7DE-5D7B9AFCFAE6}" type="datetimeFigureOut">
              <a:rPr lang="en-US" smtClean="0"/>
              <a:t>2/28/2020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C8AE68C-C474-4840-B011-8DC6619626BE}" type="slidenum">
              <a:rPr lang="en-US" smtClean="0"/>
              <a:t>‹#›</a:t>
            </a:fld>
            <a:endParaRPr lang="en-US"/>
          </a:p>
        </p:txBody>
      </p:sp>
    </p:spTree>
    <p:extLst>
      <p:ext uri="{BB962C8B-B14F-4D97-AF65-F5344CB8AC3E}">
        <p14:creationId xmlns:p14="http://schemas.microsoft.com/office/powerpoint/2010/main" val="82415680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274638"/>
            <a:ext cx="7886700" cy="993775"/>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630238" y="1260475"/>
            <a:ext cx="3868737" cy="6191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30238" y="1879600"/>
            <a:ext cx="3868737" cy="276225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29150" y="1260475"/>
            <a:ext cx="3887788" cy="6191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29150" y="1879600"/>
            <a:ext cx="3887788" cy="276225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8D179B85-2BE0-6E4A-B7DE-5D7B9AFCFAE6}" type="datetimeFigureOut">
              <a:rPr lang="en-US" smtClean="0"/>
              <a:t>2/28/2020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C8AE68C-C474-4840-B011-8DC6619626BE}" type="slidenum">
              <a:rPr lang="en-US" smtClean="0"/>
              <a:t>‹#›</a:t>
            </a:fld>
            <a:endParaRPr lang="en-US"/>
          </a:p>
        </p:txBody>
      </p:sp>
    </p:spTree>
    <p:extLst>
      <p:ext uri="{BB962C8B-B14F-4D97-AF65-F5344CB8AC3E}">
        <p14:creationId xmlns:p14="http://schemas.microsoft.com/office/powerpoint/2010/main" val="33389848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8D179B85-2BE0-6E4A-B7DE-5D7B9AFCFAE6}" type="datetimeFigureOut">
              <a:rPr lang="en-US" smtClean="0"/>
              <a:t>2/28/2020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C8AE68C-C474-4840-B011-8DC6619626BE}" type="slidenum">
              <a:rPr lang="en-US" smtClean="0"/>
              <a:t>‹#›</a:t>
            </a:fld>
            <a:endParaRPr lang="en-US"/>
          </a:p>
        </p:txBody>
      </p:sp>
    </p:spTree>
    <p:extLst>
      <p:ext uri="{BB962C8B-B14F-4D97-AF65-F5344CB8AC3E}">
        <p14:creationId xmlns:p14="http://schemas.microsoft.com/office/powerpoint/2010/main" val="4570677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28650" y="1370013"/>
            <a:ext cx="3867150" cy="326231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370013"/>
            <a:ext cx="3867150" cy="326231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6A855CA2-2353-1947-B0FF-946C82441B87}" type="datetimeFigureOut">
              <a:rPr lang="en-US" smtClean="0"/>
              <a:t>2/28/2020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B2567CD-06E2-D944-A0E4-AFB056629157}" type="slidenum">
              <a:rPr lang="en-US" smtClean="0"/>
              <a:t>‹#›</a:t>
            </a:fld>
            <a:endParaRPr lang="en-US"/>
          </a:p>
        </p:txBody>
      </p:sp>
    </p:spTree>
    <p:extLst>
      <p:ext uri="{BB962C8B-B14F-4D97-AF65-F5344CB8AC3E}">
        <p14:creationId xmlns:p14="http://schemas.microsoft.com/office/powerpoint/2010/main" val="153147800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D179B85-2BE0-6E4A-B7DE-5D7B9AFCFAE6}" type="datetimeFigureOut">
              <a:rPr lang="en-US" smtClean="0"/>
              <a:t>2/28/2020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C8AE68C-C474-4840-B011-8DC6619626BE}" type="slidenum">
              <a:rPr lang="en-US" smtClean="0"/>
              <a:t>‹#›</a:t>
            </a:fld>
            <a:endParaRPr lang="en-US"/>
          </a:p>
        </p:txBody>
      </p:sp>
    </p:spTree>
    <p:extLst>
      <p:ext uri="{BB962C8B-B14F-4D97-AF65-F5344CB8AC3E}">
        <p14:creationId xmlns:p14="http://schemas.microsoft.com/office/powerpoint/2010/main" val="38924036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342900"/>
            <a:ext cx="2949575" cy="120015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3887788" y="741363"/>
            <a:ext cx="4629150" cy="36544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30238" y="1543050"/>
            <a:ext cx="2949575" cy="28590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D179B85-2BE0-6E4A-B7DE-5D7B9AFCFAE6}" type="datetimeFigureOut">
              <a:rPr lang="en-US" smtClean="0"/>
              <a:t>2/28/2020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C8AE68C-C474-4840-B011-8DC6619626BE}" type="slidenum">
              <a:rPr lang="en-US" smtClean="0"/>
              <a:t>‹#›</a:t>
            </a:fld>
            <a:endParaRPr lang="en-US"/>
          </a:p>
        </p:txBody>
      </p:sp>
    </p:spTree>
    <p:extLst>
      <p:ext uri="{BB962C8B-B14F-4D97-AF65-F5344CB8AC3E}">
        <p14:creationId xmlns:p14="http://schemas.microsoft.com/office/powerpoint/2010/main" val="72769302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342900"/>
            <a:ext cx="2949575" cy="120015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3887788" y="741363"/>
            <a:ext cx="4629150" cy="36544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630238" y="1543050"/>
            <a:ext cx="2949575" cy="28590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D179B85-2BE0-6E4A-B7DE-5D7B9AFCFAE6}" type="datetimeFigureOut">
              <a:rPr lang="en-US" smtClean="0"/>
              <a:t>2/28/2020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C8AE68C-C474-4840-B011-8DC6619626BE}" type="slidenum">
              <a:rPr lang="en-US" smtClean="0"/>
              <a:t>‹#›</a:t>
            </a:fld>
            <a:endParaRPr lang="en-US"/>
          </a:p>
        </p:txBody>
      </p:sp>
    </p:spTree>
    <p:extLst>
      <p:ext uri="{BB962C8B-B14F-4D97-AF65-F5344CB8AC3E}">
        <p14:creationId xmlns:p14="http://schemas.microsoft.com/office/powerpoint/2010/main" val="41723428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D179B85-2BE0-6E4A-B7DE-5D7B9AFCFAE6}" type="datetimeFigureOut">
              <a:rPr lang="en-US" smtClean="0"/>
              <a:t>2/28/2020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C8AE68C-C474-4840-B011-8DC6619626BE}" type="slidenum">
              <a:rPr lang="en-US" smtClean="0"/>
              <a:t>‹#›</a:t>
            </a:fld>
            <a:endParaRPr lang="en-US"/>
          </a:p>
        </p:txBody>
      </p:sp>
    </p:spTree>
    <p:extLst>
      <p:ext uri="{BB962C8B-B14F-4D97-AF65-F5344CB8AC3E}">
        <p14:creationId xmlns:p14="http://schemas.microsoft.com/office/powerpoint/2010/main" val="92247011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4638"/>
            <a:ext cx="1971675" cy="4357687"/>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28650" y="274638"/>
            <a:ext cx="5762625" cy="435768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D179B85-2BE0-6E4A-B7DE-5D7B9AFCFAE6}" type="datetimeFigureOut">
              <a:rPr lang="en-US" smtClean="0"/>
              <a:t>2/28/2020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C8AE68C-C474-4840-B011-8DC6619626BE}" type="slidenum">
              <a:rPr lang="en-US" smtClean="0"/>
              <a:t>‹#›</a:t>
            </a:fld>
            <a:endParaRPr lang="en-US"/>
          </a:p>
        </p:txBody>
      </p:sp>
    </p:spTree>
    <p:extLst>
      <p:ext uri="{BB962C8B-B14F-4D97-AF65-F5344CB8AC3E}">
        <p14:creationId xmlns:p14="http://schemas.microsoft.com/office/powerpoint/2010/main" val="127084234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375"/>
            <a:ext cx="6858000" cy="17907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143000" y="2701925"/>
            <a:ext cx="6858000" cy="1241425"/>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FB377CA9-9527-8A44-8BFB-95874792BD15}" type="datetimeFigureOut">
              <a:rPr lang="en-US" smtClean="0"/>
              <a:t>2/28/2020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107A0A6-9E92-AD4F-BCA5-F497F11A72C7}" type="slidenum">
              <a:rPr lang="en-US" smtClean="0"/>
              <a:t>‹#›</a:t>
            </a:fld>
            <a:endParaRPr lang="en-US"/>
          </a:p>
        </p:txBody>
      </p:sp>
    </p:spTree>
    <p:extLst>
      <p:ext uri="{BB962C8B-B14F-4D97-AF65-F5344CB8AC3E}">
        <p14:creationId xmlns:p14="http://schemas.microsoft.com/office/powerpoint/2010/main" val="24278076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B377CA9-9527-8A44-8BFB-95874792BD15}" type="datetimeFigureOut">
              <a:rPr lang="en-US" smtClean="0"/>
              <a:t>2/28/2020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107A0A6-9E92-AD4F-BCA5-F497F11A72C7}" type="slidenum">
              <a:rPr lang="en-US" smtClean="0"/>
              <a:t>‹#›</a:t>
            </a:fld>
            <a:endParaRPr lang="en-US"/>
          </a:p>
        </p:txBody>
      </p:sp>
    </p:spTree>
    <p:extLst>
      <p:ext uri="{BB962C8B-B14F-4D97-AF65-F5344CB8AC3E}">
        <p14:creationId xmlns:p14="http://schemas.microsoft.com/office/powerpoint/2010/main" val="19737124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700"/>
            <a:ext cx="7886700" cy="2139950"/>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623888" y="3441700"/>
            <a:ext cx="7886700" cy="1125538"/>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B377CA9-9527-8A44-8BFB-95874792BD15}" type="datetimeFigureOut">
              <a:rPr lang="en-US" smtClean="0"/>
              <a:t>2/28/2020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107A0A6-9E92-AD4F-BCA5-F497F11A72C7}" type="slidenum">
              <a:rPr lang="en-US" smtClean="0"/>
              <a:t>‹#›</a:t>
            </a:fld>
            <a:endParaRPr lang="en-US"/>
          </a:p>
        </p:txBody>
      </p:sp>
    </p:spTree>
    <p:extLst>
      <p:ext uri="{BB962C8B-B14F-4D97-AF65-F5344CB8AC3E}">
        <p14:creationId xmlns:p14="http://schemas.microsoft.com/office/powerpoint/2010/main" val="150381416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28650" y="1370013"/>
            <a:ext cx="3867150" cy="326231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370013"/>
            <a:ext cx="3867150" cy="326231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FB377CA9-9527-8A44-8BFB-95874792BD15}" type="datetimeFigureOut">
              <a:rPr lang="en-US" smtClean="0"/>
              <a:t>2/28/2020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107A0A6-9E92-AD4F-BCA5-F497F11A72C7}" type="slidenum">
              <a:rPr lang="en-US" smtClean="0"/>
              <a:t>‹#›</a:t>
            </a:fld>
            <a:endParaRPr lang="en-US"/>
          </a:p>
        </p:txBody>
      </p:sp>
    </p:spTree>
    <p:extLst>
      <p:ext uri="{BB962C8B-B14F-4D97-AF65-F5344CB8AC3E}">
        <p14:creationId xmlns:p14="http://schemas.microsoft.com/office/powerpoint/2010/main" val="86968003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274638"/>
            <a:ext cx="7886700" cy="993775"/>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630238" y="1260475"/>
            <a:ext cx="3868737" cy="6191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30238" y="1879600"/>
            <a:ext cx="3868737" cy="276225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29150" y="1260475"/>
            <a:ext cx="3887788" cy="6191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29150" y="1879600"/>
            <a:ext cx="3887788" cy="276225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FB377CA9-9527-8A44-8BFB-95874792BD15}" type="datetimeFigureOut">
              <a:rPr lang="en-US" smtClean="0"/>
              <a:t>2/28/2020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107A0A6-9E92-AD4F-BCA5-F497F11A72C7}" type="slidenum">
              <a:rPr lang="en-US" smtClean="0"/>
              <a:t>‹#›</a:t>
            </a:fld>
            <a:endParaRPr lang="en-US"/>
          </a:p>
        </p:txBody>
      </p:sp>
    </p:spTree>
    <p:extLst>
      <p:ext uri="{BB962C8B-B14F-4D97-AF65-F5344CB8AC3E}">
        <p14:creationId xmlns:p14="http://schemas.microsoft.com/office/powerpoint/2010/main" val="9386131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274638"/>
            <a:ext cx="7886700" cy="993775"/>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630238" y="1260475"/>
            <a:ext cx="3868737" cy="6191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30238" y="1879600"/>
            <a:ext cx="3868737" cy="276225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29150" y="1260475"/>
            <a:ext cx="3887788" cy="6191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29150" y="1879600"/>
            <a:ext cx="3887788" cy="276225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6A855CA2-2353-1947-B0FF-946C82441B87}" type="datetimeFigureOut">
              <a:rPr lang="en-US" smtClean="0"/>
              <a:t>2/28/2020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B2567CD-06E2-D944-A0E4-AFB056629157}" type="slidenum">
              <a:rPr lang="en-US" smtClean="0"/>
              <a:t>‹#›</a:t>
            </a:fld>
            <a:endParaRPr lang="en-US"/>
          </a:p>
        </p:txBody>
      </p:sp>
    </p:spTree>
    <p:extLst>
      <p:ext uri="{BB962C8B-B14F-4D97-AF65-F5344CB8AC3E}">
        <p14:creationId xmlns:p14="http://schemas.microsoft.com/office/powerpoint/2010/main" val="195925351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B377CA9-9527-8A44-8BFB-95874792BD15}" type="datetimeFigureOut">
              <a:rPr lang="en-US" smtClean="0"/>
              <a:t>2/28/2020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107A0A6-9E92-AD4F-BCA5-F497F11A72C7}" type="slidenum">
              <a:rPr lang="en-US" smtClean="0"/>
              <a:t>‹#›</a:t>
            </a:fld>
            <a:endParaRPr lang="en-US"/>
          </a:p>
        </p:txBody>
      </p:sp>
    </p:spTree>
    <p:extLst>
      <p:ext uri="{BB962C8B-B14F-4D97-AF65-F5344CB8AC3E}">
        <p14:creationId xmlns:p14="http://schemas.microsoft.com/office/powerpoint/2010/main" val="200380802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B377CA9-9527-8A44-8BFB-95874792BD15}" type="datetimeFigureOut">
              <a:rPr lang="en-US" smtClean="0"/>
              <a:t>2/28/2020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107A0A6-9E92-AD4F-BCA5-F497F11A72C7}" type="slidenum">
              <a:rPr lang="en-US" smtClean="0"/>
              <a:t>‹#›</a:t>
            </a:fld>
            <a:endParaRPr lang="en-US"/>
          </a:p>
        </p:txBody>
      </p:sp>
    </p:spTree>
    <p:extLst>
      <p:ext uri="{BB962C8B-B14F-4D97-AF65-F5344CB8AC3E}">
        <p14:creationId xmlns:p14="http://schemas.microsoft.com/office/powerpoint/2010/main" val="116297434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342900"/>
            <a:ext cx="2949575" cy="120015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3887788" y="741363"/>
            <a:ext cx="4629150" cy="36544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30238" y="1543050"/>
            <a:ext cx="2949575" cy="28590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B377CA9-9527-8A44-8BFB-95874792BD15}" type="datetimeFigureOut">
              <a:rPr lang="en-US" smtClean="0"/>
              <a:t>2/28/2020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107A0A6-9E92-AD4F-BCA5-F497F11A72C7}" type="slidenum">
              <a:rPr lang="en-US" smtClean="0"/>
              <a:t>‹#›</a:t>
            </a:fld>
            <a:endParaRPr lang="en-US"/>
          </a:p>
        </p:txBody>
      </p:sp>
    </p:spTree>
    <p:extLst>
      <p:ext uri="{BB962C8B-B14F-4D97-AF65-F5344CB8AC3E}">
        <p14:creationId xmlns:p14="http://schemas.microsoft.com/office/powerpoint/2010/main" val="186109464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342900"/>
            <a:ext cx="2949575" cy="120015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3887788" y="741363"/>
            <a:ext cx="4629150" cy="36544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630238" y="1543050"/>
            <a:ext cx="2949575" cy="28590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B377CA9-9527-8A44-8BFB-95874792BD15}" type="datetimeFigureOut">
              <a:rPr lang="en-US" smtClean="0"/>
              <a:t>2/28/2020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107A0A6-9E92-AD4F-BCA5-F497F11A72C7}" type="slidenum">
              <a:rPr lang="en-US" smtClean="0"/>
              <a:t>‹#›</a:t>
            </a:fld>
            <a:endParaRPr lang="en-US"/>
          </a:p>
        </p:txBody>
      </p:sp>
    </p:spTree>
    <p:extLst>
      <p:ext uri="{BB962C8B-B14F-4D97-AF65-F5344CB8AC3E}">
        <p14:creationId xmlns:p14="http://schemas.microsoft.com/office/powerpoint/2010/main" val="131841357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B377CA9-9527-8A44-8BFB-95874792BD15}" type="datetimeFigureOut">
              <a:rPr lang="en-US" smtClean="0"/>
              <a:t>2/28/2020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107A0A6-9E92-AD4F-BCA5-F497F11A72C7}" type="slidenum">
              <a:rPr lang="en-US" smtClean="0"/>
              <a:t>‹#›</a:t>
            </a:fld>
            <a:endParaRPr lang="en-US"/>
          </a:p>
        </p:txBody>
      </p:sp>
    </p:spTree>
    <p:extLst>
      <p:ext uri="{BB962C8B-B14F-4D97-AF65-F5344CB8AC3E}">
        <p14:creationId xmlns:p14="http://schemas.microsoft.com/office/powerpoint/2010/main" val="84066847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4638"/>
            <a:ext cx="1971675" cy="4357687"/>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28650" y="274638"/>
            <a:ext cx="5762625" cy="435768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B377CA9-9527-8A44-8BFB-95874792BD15}" type="datetimeFigureOut">
              <a:rPr lang="en-US" smtClean="0"/>
              <a:t>2/28/2020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107A0A6-9E92-AD4F-BCA5-F497F11A72C7}" type="slidenum">
              <a:rPr lang="en-US" smtClean="0"/>
              <a:t>‹#›</a:t>
            </a:fld>
            <a:endParaRPr lang="en-US"/>
          </a:p>
        </p:txBody>
      </p:sp>
    </p:spTree>
    <p:extLst>
      <p:ext uri="{BB962C8B-B14F-4D97-AF65-F5344CB8AC3E}">
        <p14:creationId xmlns:p14="http://schemas.microsoft.com/office/powerpoint/2010/main" val="82009529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375"/>
            <a:ext cx="6858000" cy="17907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143000" y="2701925"/>
            <a:ext cx="6858000" cy="1241425"/>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4B7E0E3-2968-B14E-8902-64BA2B69C965}" type="datetimeFigureOut">
              <a:rPr lang="en-US" smtClean="0"/>
              <a:t>2/28/2020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96CC1CA-D8E9-9645-A41E-286B448A345E}" type="slidenum">
              <a:rPr lang="en-US" smtClean="0"/>
              <a:t>‹#›</a:t>
            </a:fld>
            <a:endParaRPr lang="en-US"/>
          </a:p>
        </p:txBody>
      </p:sp>
    </p:spTree>
    <p:extLst>
      <p:ext uri="{BB962C8B-B14F-4D97-AF65-F5344CB8AC3E}">
        <p14:creationId xmlns:p14="http://schemas.microsoft.com/office/powerpoint/2010/main" val="133107599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4B7E0E3-2968-B14E-8902-64BA2B69C965}" type="datetimeFigureOut">
              <a:rPr lang="en-US" smtClean="0"/>
              <a:t>2/28/2020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96CC1CA-D8E9-9645-A41E-286B448A345E}" type="slidenum">
              <a:rPr lang="en-US" smtClean="0"/>
              <a:t>‹#›</a:t>
            </a:fld>
            <a:endParaRPr lang="en-US"/>
          </a:p>
        </p:txBody>
      </p:sp>
    </p:spTree>
    <p:extLst>
      <p:ext uri="{BB962C8B-B14F-4D97-AF65-F5344CB8AC3E}">
        <p14:creationId xmlns:p14="http://schemas.microsoft.com/office/powerpoint/2010/main" val="1057046745"/>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700"/>
            <a:ext cx="7886700" cy="2139950"/>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623888" y="3441700"/>
            <a:ext cx="7886700" cy="1125538"/>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4B7E0E3-2968-B14E-8902-64BA2B69C965}" type="datetimeFigureOut">
              <a:rPr lang="en-US" smtClean="0"/>
              <a:t>2/28/2020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96CC1CA-D8E9-9645-A41E-286B448A345E}" type="slidenum">
              <a:rPr lang="en-US" smtClean="0"/>
              <a:t>‹#›</a:t>
            </a:fld>
            <a:endParaRPr lang="en-US"/>
          </a:p>
        </p:txBody>
      </p:sp>
    </p:spTree>
    <p:extLst>
      <p:ext uri="{BB962C8B-B14F-4D97-AF65-F5344CB8AC3E}">
        <p14:creationId xmlns:p14="http://schemas.microsoft.com/office/powerpoint/2010/main" val="179991523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28650" y="1370013"/>
            <a:ext cx="3867150" cy="326231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370013"/>
            <a:ext cx="3867150" cy="326231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4B7E0E3-2968-B14E-8902-64BA2B69C965}" type="datetimeFigureOut">
              <a:rPr lang="en-US" smtClean="0"/>
              <a:t>2/28/2020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96CC1CA-D8E9-9645-A41E-286B448A345E}" type="slidenum">
              <a:rPr lang="en-US" smtClean="0"/>
              <a:t>‹#›</a:t>
            </a:fld>
            <a:endParaRPr lang="en-US"/>
          </a:p>
        </p:txBody>
      </p:sp>
    </p:spTree>
    <p:extLst>
      <p:ext uri="{BB962C8B-B14F-4D97-AF65-F5344CB8AC3E}">
        <p14:creationId xmlns:p14="http://schemas.microsoft.com/office/powerpoint/2010/main" val="17206357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A855CA2-2353-1947-B0FF-946C82441B87}" type="datetimeFigureOut">
              <a:rPr lang="en-US" smtClean="0"/>
              <a:t>2/28/2020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B2567CD-06E2-D944-A0E4-AFB056629157}" type="slidenum">
              <a:rPr lang="en-US" smtClean="0"/>
              <a:t>‹#›</a:t>
            </a:fld>
            <a:endParaRPr lang="en-US"/>
          </a:p>
        </p:txBody>
      </p:sp>
    </p:spTree>
    <p:extLst>
      <p:ext uri="{BB962C8B-B14F-4D97-AF65-F5344CB8AC3E}">
        <p14:creationId xmlns:p14="http://schemas.microsoft.com/office/powerpoint/2010/main" val="180701673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274638"/>
            <a:ext cx="7886700" cy="993775"/>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630238" y="1260475"/>
            <a:ext cx="3868737" cy="6191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30238" y="1879600"/>
            <a:ext cx="3868737" cy="276225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29150" y="1260475"/>
            <a:ext cx="3887788" cy="6191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29150" y="1879600"/>
            <a:ext cx="3887788" cy="276225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4B7E0E3-2968-B14E-8902-64BA2B69C965}" type="datetimeFigureOut">
              <a:rPr lang="en-US" smtClean="0"/>
              <a:t>2/28/2020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96CC1CA-D8E9-9645-A41E-286B448A345E}" type="slidenum">
              <a:rPr lang="en-US" smtClean="0"/>
              <a:t>‹#›</a:t>
            </a:fld>
            <a:endParaRPr lang="en-US"/>
          </a:p>
        </p:txBody>
      </p:sp>
    </p:spTree>
    <p:extLst>
      <p:ext uri="{BB962C8B-B14F-4D97-AF65-F5344CB8AC3E}">
        <p14:creationId xmlns:p14="http://schemas.microsoft.com/office/powerpoint/2010/main" val="710679923"/>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4B7E0E3-2968-B14E-8902-64BA2B69C965}" type="datetimeFigureOut">
              <a:rPr lang="en-US" smtClean="0"/>
              <a:t>2/28/2020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96CC1CA-D8E9-9645-A41E-286B448A345E}" type="slidenum">
              <a:rPr lang="en-US" smtClean="0"/>
              <a:t>‹#›</a:t>
            </a:fld>
            <a:endParaRPr lang="en-US"/>
          </a:p>
        </p:txBody>
      </p:sp>
    </p:spTree>
    <p:extLst>
      <p:ext uri="{BB962C8B-B14F-4D97-AF65-F5344CB8AC3E}">
        <p14:creationId xmlns:p14="http://schemas.microsoft.com/office/powerpoint/2010/main" val="93421247"/>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4B7E0E3-2968-B14E-8902-64BA2B69C965}" type="datetimeFigureOut">
              <a:rPr lang="en-US" smtClean="0"/>
              <a:t>2/28/2020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96CC1CA-D8E9-9645-A41E-286B448A345E}" type="slidenum">
              <a:rPr lang="en-US" smtClean="0"/>
              <a:t>‹#›</a:t>
            </a:fld>
            <a:endParaRPr lang="en-US"/>
          </a:p>
        </p:txBody>
      </p:sp>
    </p:spTree>
    <p:extLst>
      <p:ext uri="{BB962C8B-B14F-4D97-AF65-F5344CB8AC3E}">
        <p14:creationId xmlns:p14="http://schemas.microsoft.com/office/powerpoint/2010/main" val="32035237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342900"/>
            <a:ext cx="2949575" cy="120015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3887788" y="741363"/>
            <a:ext cx="4629150" cy="36544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30238" y="1543050"/>
            <a:ext cx="2949575" cy="28590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4B7E0E3-2968-B14E-8902-64BA2B69C965}" type="datetimeFigureOut">
              <a:rPr lang="en-US" smtClean="0"/>
              <a:t>2/28/2020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96CC1CA-D8E9-9645-A41E-286B448A345E}" type="slidenum">
              <a:rPr lang="en-US" smtClean="0"/>
              <a:t>‹#›</a:t>
            </a:fld>
            <a:endParaRPr lang="en-US"/>
          </a:p>
        </p:txBody>
      </p:sp>
    </p:spTree>
    <p:extLst>
      <p:ext uri="{BB962C8B-B14F-4D97-AF65-F5344CB8AC3E}">
        <p14:creationId xmlns:p14="http://schemas.microsoft.com/office/powerpoint/2010/main" val="420813175"/>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342900"/>
            <a:ext cx="2949575" cy="120015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3887788" y="741363"/>
            <a:ext cx="4629150" cy="36544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630238" y="1543050"/>
            <a:ext cx="2949575" cy="28590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4B7E0E3-2968-B14E-8902-64BA2B69C965}" type="datetimeFigureOut">
              <a:rPr lang="en-US" smtClean="0"/>
              <a:t>2/28/2020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96CC1CA-D8E9-9645-A41E-286B448A345E}" type="slidenum">
              <a:rPr lang="en-US" smtClean="0"/>
              <a:t>‹#›</a:t>
            </a:fld>
            <a:endParaRPr lang="en-US"/>
          </a:p>
        </p:txBody>
      </p:sp>
    </p:spTree>
    <p:extLst>
      <p:ext uri="{BB962C8B-B14F-4D97-AF65-F5344CB8AC3E}">
        <p14:creationId xmlns:p14="http://schemas.microsoft.com/office/powerpoint/2010/main" val="943382654"/>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4B7E0E3-2968-B14E-8902-64BA2B69C965}" type="datetimeFigureOut">
              <a:rPr lang="en-US" smtClean="0"/>
              <a:t>2/28/2020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96CC1CA-D8E9-9645-A41E-286B448A345E}" type="slidenum">
              <a:rPr lang="en-US" smtClean="0"/>
              <a:t>‹#›</a:t>
            </a:fld>
            <a:endParaRPr lang="en-US"/>
          </a:p>
        </p:txBody>
      </p:sp>
    </p:spTree>
    <p:extLst>
      <p:ext uri="{BB962C8B-B14F-4D97-AF65-F5344CB8AC3E}">
        <p14:creationId xmlns:p14="http://schemas.microsoft.com/office/powerpoint/2010/main" val="560499977"/>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4638"/>
            <a:ext cx="1971675" cy="4357687"/>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28650" y="274638"/>
            <a:ext cx="5762625" cy="435768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4B7E0E3-2968-B14E-8902-64BA2B69C965}" type="datetimeFigureOut">
              <a:rPr lang="en-US" smtClean="0"/>
              <a:t>2/28/2020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96CC1CA-D8E9-9645-A41E-286B448A345E}" type="slidenum">
              <a:rPr lang="en-US" smtClean="0"/>
              <a:t>‹#›</a:t>
            </a:fld>
            <a:endParaRPr lang="en-US"/>
          </a:p>
        </p:txBody>
      </p:sp>
    </p:spTree>
    <p:extLst>
      <p:ext uri="{BB962C8B-B14F-4D97-AF65-F5344CB8AC3E}">
        <p14:creationId xmlns:p14="http://schemas.microsoft.com/office/powerpoint/2010/main" val="14598376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A855CA2-2353-1947-B0FF-946C82441B87}" type="datetimeFigureOut">
              <a:rPr lang="en-US" smtClean="0"/>
              <a:t>2/28/2020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B2567CD-06E2-D944-A0E4-AFB056629157}" type="slidenum">
              <a:rPr lang="en-US" smtClean="0"/>
              <a:t>‹#›</a:t>
            </a:fld>
            <a:endParaRPr lang="en-US"/>
          </a:p>
        </p:txBody>
      </p:sp>
    </p:spTree>
    <p:extLst>
      <p:ext uri="{BB962C8B-B14F-4D97-AF65-F5344CB8AC3E}">
        <p14:creationId xmlns:p14="http://schemas.microsoft.com/office/powerpoint/2010/main" val="8164956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342900"/>
            <a:ext cx="2949575" cy="120015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3887788" y="741363"/>
            <a:ext cx="4629150" cy="36544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30238" y="1543050"/>
            <a:ext cx="2949575" cy="28590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A855CA2-2353-1947-B0FF-946C82441B87}" type="datetimeFigureOut">
              <a:rPr lang="en-US" smtClean="0"/>
              <a:t>2/28/2020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B2567CD-06E2-D944-A0E4-AFB056629157}" type="slidenum">
              <a:rPr lang="en-US" smtClean="0"/>
              <a:t>‹#›</a:t>
            </a:fld>
            <a:endParaRPr lang="en-US"/>
          </a:p>
        </p:txBody>
      </p:sp>
    </p:spTree>
    <p:extLst>
      <p:ext uri="{BB962C8B-B14F-4D97-AF65-F5344CB8AC3E}">
        <p14:creationId xmlns:p14="http://schemas.microsoft.com/office/powerpoint/2010/main" val="4220028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342900"/>
            <a:ext cx="2949575" cy="120015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3887788" y="741363"/>
            <a:ext cx="4629150" cy="36544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630238" y="1543050"/>
            <a:ext cx="2949575" cy="28590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A855CA2-2353-1947-B0FF-946C82441B87}" type="datetimeFigureOut">
              <a:rPr lang="en-US" smtClean="0"/>
              <a:t>2/28/2020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B2567CD-06E2-D944-A0E4-AFB056629157}" type="slidenum">
              <a:rPr lang="en-US" smtClean="0"/>
              <a:t>‹#›</a:t>
            </a:fld>
            <a:endParaRPr lang="en-US"/>
          </a:p>
        </p:txBody>
      </p:sp>
    </p:spTree>
    <p:extLst>
      <p:ext uri="{BB962C8B-B14F-4D97-AF65-F5344CB8AC3E}">
        <p14:creationId xmlns:p14="http://schemas.microsoft.com/office/powerpoint/2010/main" val="16112168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2.jp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image" Target="../media/image3.jpg"/><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image" Target="../media/image4.jpg"/><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image" Target="../media/image5.jpg"/><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3.xml"/><Relationship Id="rId13" Type="http://schemas.openxmlformats.org/officeDocument/2006/relationships/image" Target="../media/image6.jpg"/><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theme" Target="../theme/theme6.xml"/><Relationship Id="rId2" Type="http://schemas.openxmlformats.org/officeDocument/2006/relationships/slideLayout" Target="../slideLayouts/slideLayout57.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0" Type="http://schemas.openxmlformats.org/officeDocument/2006/relationships/slideLayout" Target="../slideLayouts/slideLayout65.xml"/><Relationship Id="rId4" Type="http://schemas.openxmlformats.org/officeDocument/2006/relationships/slideLayout" Target="../slideLayouts/slideLayout59.xml"/><Relationship Id="rId9" Type="http://schemas.openxmlformats.org/officeDocument/2006/relationships/slideLayout" Target="../slideLayouts/slideLayout6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4638"/>
            <a:ext cx="7886700" cy="993775"/>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28650" y="1370013"/>
            <a:ext cx="7886700" cy="326231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28650" y="4767263"/>
            <a:ext cx="20574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6A855CA2-2353-1947-B0FF-946C82441B87}" type="datetimeFigureOut">
              <a:rPr lang="en-US" smtClean="0"/>
              <a:t>2/28/2020</a:t>
            </a:fld>
            <a:endParaRPr lang="en-US"/>
          </a:p>
        </p:txBody>
      </p:sp>
      <p:sp>
        <p:nvSpPr>
          <p:cNvPr id="5" name="Footer Placeholder 4"/>
          <p:cNvSpPr>
            <a:spLocks noGrp="1"/>
          </p:cNvSpPr>
          <p:nvPr>
            <p:ph type="ftr" sz="quarter" idx="3"/>
          </p:nvPr>
        </p:nvSpPr>
        <p:spPr>
          <a:xfrm>
            <a:off x="3028950" y="4767263"/>
            <a:ext cx="3086100" cy="274637"/>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4767263"/>
            <a:ext cx="2057400"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5B2567CD-06E2-D944-A0E4-AFB056629157}" type="slidenum">
              <a:rPr lang="en-US" smtClean="0"/>
              <a:t>‹#›</a:t>
            </a:fld>
            <a:endParaRPr lang="en-US"/>
          </a:p>
        </p:txBody>
      </p:sp>
      <p:pic>
        <p:nvPicPr>
          <p:cNvPr id="7" name="Picture 6"/>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705173345"/>
      </p:ext>
    </p:extLst>
  </p:cSld>
  <p:clrMap bg1="lt1" tx1="dk1" bg2="lt2" tx2="dk2" accent1="accent1" accent2="accent2" accent3="accent3" accent4="accent4" accent5="accent5" accent6="accent6" hlink="hlink" folHlink="folHlink"/>
  <p:sldLayoutIdLst>
    <p:sldLayoutId id="2147483829" r:id="rId1"/>
    <p:sldLayoutId id="2147483830" r:id="rId2"/>
    <p:sldLayoutId id="2147483831" r:id="rId3"/>
    <p:sldLayoutId id="2147483832" r:id="rId4"/>
    <p:sldLayoutId id="2147483833" r:id="rId5"/>
    <p:sldLayoutId id="2147483834" r:id="rId6"/>
    <p:sldLayoutId id="2147483835" r:id="rId7"/>
    <p:sldLayoutId id="2147483836" r:id="rId8"/>
    <p:sldLayoutId id="2147483837" r:id="rId9"/>
    <p:sldLayoutId id="2147483838" r:id="rId10"/>
    <p:sldLayoutId id="214748383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4638"/>
            <a:ext cx="7886700" cy="993775"/>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28650" y="1370013"/>
            <a:ext cx="7886700" cy="326231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28650" y="4767263"/>
            <a:ext cx="20574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81A97EA2-E7AE-F84D-BFF6-8063478EE14B}" type="datetimeFigureOut">
              <a:rPr lang="en-US" smtClean="0"/>
              <a:t>2/28/2020</a:t>
            </a:fld>
            <a:endParaRPr lang="en-US"/>
          </a:p>
        </p:txBody>
      </p:sp>
      <p:sp>
        <p:nvSpPr>
          <p:cNvPr id="5" name="Footer Placeholder 4"/>
          <p:cNvSpPr>
            <a:spLocks noGrp="1"/>
          </p:cNvSpPr>
          <p:nvPr>
            <p:ph type="ftr" sz="quarter" idx="3"/>
          </p:nvPr>
        </p:nvSpPr>
        <p:spPr>
          <a:xfrm>
            <a:off x="3028950" y="4767263"/>
            <a:ext cx="3086100" cy="274637"/>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4767263"/>
            <a:ext cx="2057400"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DF8A797E-2104-A542-91CF-49E94E48657D}" type="slidenum">
              <a:rPr lang="en-US" smtClean="0"/>
              <a:t>‹#›</a:t>
            </a:fld>
            <a:endParaRPr lang="en-US"/>
          </a:p>
        </p:txBody>
      </p:sp>
      <p:pic>
        <p:nvPicPr>
          <p:cNvPr id="7" name="Picture 6"/>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2079152888"/>
      </p:ext>
    </p:extLst>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4638"/>
            <a:ext cx="7886700" cy="993775"/>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28650" y="1370013"/>
            <a:ext cx="7886700" cy="326231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28650" y="4767263"/>
            <a:ext cx="20574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00F09EAD-C038-024B-B91F-CE14DFDAF5B0}" type="datetimeFigureOut">
              <a:rPr lang="en-US" smtClean="0"/>
              <a:t>2/28/2020</a:t>
            </a:fld>
            <a:endParaRPr lang="en-US"/>
          </a:p>
        </p:txBody>
      </p:sp>
      <p:sp>
        <p:nvSpPr>
          <p:cNvPr id="5" name="Footer Placeholder 4"/>
          <p:cNvSpPr>
            <a:spLocks noGrp="1"/>
          </p:cNvSpPr>
          <p:nvPr>
            <p:ph type="ftr" sz="quarter" idx="3"/>
          </p:nvPr>
        </p:nvSpPr>
        <p:spPr>
          <a:xfrm>
            <a:off x="3028950" y="4767263"/>
            <a:ext cx="3086100" cy="274637"/>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4767263"/>
            <a:ext cx="2057400"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80EB971A-5BB7-1D4F-9483-50C6F0DEAEDC}" type="slidenum">
              <a:rPr lang="en-US" smtClean="0"/>
              <a:t>‹#›</a:t>
            </a:fld>
            <a:endParaRPr lang="en-US"/>
          </a:p>
        </p:txBody>
      </p:sp>
      <p:pic>
        <p:nvPicPr>
          <p:cNvPr id="7" name="Picture 6"/>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1227156141"/>
      </p:ext>
    </p:extLst>
  </p:cSld>
  <p:clrMap bg1="lt1" tx1="dk1" bg2="lt2" tx2="dk2" accent1="accent1" accent2="accent2" accent3="accent3" accent4="accent4" accent5="accent5" accent6="accent6" hlink="hlink" folHlink="folHlink"/>
  <p:sldLayoutIdLst>
    <p:sldLayoutId id="2147483853" r:id="rId1"/>
    <p:sldLayoutId id="2147483854" r:id="rId2"/>
    <p:sldLayoutId id="2147483855" r:id="rId3"/>
    <p:sldLayoutId id="2147483856" r:id="rId4"/>
    <p:sldLayoutId id="2147483857" r:id="rId5"/>
    <p:sldLayoutId id="2147483858" r:id="rId6"/>
    <p:sldLayoutId id="2147483859" r:id="rId7"/>
    <p:sldLayoutId id="2147483860" r:id="rId8"/>
    <p:sldLayoutId id="2147483861" r:id="rId9"/>
    <p:sldLayoutId id="2147483862" r:id="rId10"/>
    <p:sldLayoutId id="214748386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4638"/>
            <a:ext cx="7886700" cy="993775"/>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28650" y="1370013"/>
            <a:ext cx="7886700" cy="326231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28650" y="4767263"/>
            <a:ext cx="20574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8D179B85-2BE0-6E4A-B7DE-5D7B9AFCFAE6}" type="datetimeFigureOut">
              <a:rPr lang="en-US" smtClean="0"/>
              <a:t>2/28/2020</a:t>
            </a:fld>
            <a:endParaRPr lang="en-US"/>
          </a:p>
        </p:txBody>
      </p:sp>
      <p:sp>
        <p:nvSpPr>
          <p:cNvPr id="5" name="Footer Placeholder 4"/>
          <p:cNvSpPr>
            <a:spLocks noGrp="1"/>
          </p:cNvSpPr>
          <p:nvPr>
            <p:ph type="ftr" sz="quarter" idx="3"/>
          </p:nvPr>
        </p:nvSpPr>
        <p:spPr>
          <a:xfrm>
            <a:off x="3028950" y="4767263"/>
            <a:ext cx="3086100" cy="274637"/>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4767263"/>
            <a:ext cx="2057400"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AC8AE68C-C474-4840-B011-8DC6619626BE}" type="slidenum">
              <a:rPr lang="en-US" smtClean="0"/>
              <a:t>‹#›</a:t>
            </a:fld>
            <a:endParaRPr lang="en-US"/>
          </a:p>
        </p:txBody>
      </p:sp>
      <p:pic>
        <p:nvPicPr>
          <p:cNvPr id="7" name="Picture 6"/>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1820215278"/>
      </p:ext>
    </p:extLst>
  </p:cSld>
  <p:clrMap bg1="lt1" tx1="dk1" bg2="lt2" tx2="dk2" accent1="accent1" accent2="accent2" accent3="accent3" accent4="accent4" accent5="accent5" accent6="accent6" hlink="hlink" folHlink="folHlink"/>
  <p:sldLayoutIdLst>
    <p:sldLayoutId id="2147483817" r:id="rId1"/>
    <p:sldLayoutId id="2147483818" r:id="rId2"/>
    <p:sldLayoutId id="2147483819" r:id="rId3"/>
    <p:sldLayoutId id="2147483820" r:id="rId4"/>
    <p:sldLayoutId id="2147483821" r:id="rId5"/>
    <p:sldLayoutId id="2147483822" r:id="rId6"/>
    <p:sldLayoutId id="2147483823" r:id="rId7"/>
    <p:sldLayoutId id="2147483824" r:id="rId8"/>
    <p:sldLayoutId id="2147483825" r:id="rId9"/>
    <p:sldLayoutId id="2147483826" r:id="rId10"/>
    <p:sldLayoutId id="214748382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4638"/>
            <a:ext cx="7886700" cy="993775"/>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28650" y="1370013"/>
            <a:ext cx="7886700" cy="326231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28650" y="4767263"/>
            <a:ext cx="20574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FB377CA9-9527-8A44-8BFB-95874792BD15}" type="datetimeFigureOut">
              <a:rPr lang="en-US" smtClean="0"/>
              <a:t>2/28/2020</a:t>
            </a:fld>
            <a:endParaRPr lang="en-US"/>
          </a:p>
        </p:txBody>
      </p:sp>
      <p:sp>
        <p:nvSpPr>
          <p:cNvPr id="5" name="Footer Placeholder 4"/>
          <p:cNvSpPr>
            <a:spLocks noGrp="1"/>
          </p:cNvSpPr>
          <p:nvPr>
            <p:ph type="ftr" sz="quarter" idx="3"/>
          </p:nvPr>
        </p:nvSpPr>
        <p:spPr>
          <a:xfrm>
            <a:off x="3028950" y="4767263"/>
            <a:ext cx="3086100" cy="274637"/>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4767263"/>
            <a:ext cx="2057400"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4107A0A6-9E92-AD4F-BCA5-F497F11A72C7}" type="slidenum">
              <a:rPr lang="en-US" smtClean="0"/>
              <a:t>‹#›</a:t>
            </a:fld>
            <a:endParaRPr lang="en-US"/>
          </a:p>
        </p:txBody>
      </p:sp>
      <p:pic>
        <p:nvPicPr>
          <p:cNvPr id="7" name="Picture 6"/>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1979987468"/>
      </p:ext>
    </p:extLst>
  </p:cSld>
  <p:clrMap bg1="lt1" tx1="dk1" bg2="lt2" tx2="dk2" accent1="accent1" accent2="accent2" accent3="accent3" accent4="accent4" accent5="accent5" accent6="accent6" hlink="hlink" folHlink="folHlink"/>
  <p:sldLayoutIdLst>
    <p:sldLayoutId id="2147483793" r:id="rId1"/>
    <p:sldLayoutId id="2147483794" r:id="rId2"/>
    <p:sldLayoutId id="2147483795" r:id="rId3"/>
    <p:sldLayoutId id="2147483796" r:id="rId4"/>
    <p:sldLayoutId id="2147483797" r:id="rId5"/>
    <p:sldLayoutId id="2147483798" r:id="rId6"/>
    <p:sldLayoutId id="2147483799" r:id="rId7"/>
    <p:sldLayoutId id="2147483800" r:id="rId8"/>
    <p:sldLayoutId id="2147483801" r:id="rId9"/>
    <p:sldLayoutId id="2147483802" r:id="rId10"/>
    <p:sldLayoutId id="214748380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4638"/>
            <a:ext cx="7886700" cy="993775"/>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28650" y="1370013"/>
            <a:ext cx="7886700" cy="326231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28650" y="4767263"/>
            <a:ext cx="20574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14B7E0E3-2968-B14E-8902-64BA2B69C965}" type="datetimeFigureOut">
              <a:rPr lang="en-US" smtClean="0"/>
              <a:t>2/28/2020</a:t>
            </a:fld>
            <a:endParaRPr lang="en-US"/>
          </a:p>
        </p:txBody>
      </p:sp>
      <p:sp>
        <p:nvSpPr>
          <p:cNvPr id="5" name="Footer Placeholder 4"/>
          <p:cNvSpPr>
            <a:spLocks noGrp="1"/>
          </p:cNvSpPr>
          <p:nvPr>
            <p:ph type="ftr" sz="quarter" idx="3"/>
          </p:nvPr>
        </p:nvSpPr>
        <p:spPr>
          <a:xfrm>
            <a:off x="3028950" y="4767263"/>
            <a:ext cx="3086100" cy="274637"/>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4767263"/>
            <a:ext cx="2057400"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396CC1CA-D8E9-9645-A41E-286B448A345E}" type="slidenum">
              <a:rPr lang="en-US" smtClean="0"/>
              <a:t>‹#›</a:t>
            </a:fld>
            <a:endParaRPr lang="en-US"/>
          </a:p>
        </p:txBody>
      </p:sp>
      <p:pic>
        <p:nvPicPr>
          <p:cNvPr id="7" name="Picture 6"/>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1137643719"/>
      </p:ext>
    </p:extLst>
  </p:cSld>
  <p:clrMap bg1="lt1" tx1="dk1" bg2="lt2" tx2="dk2" accent1="accent1" accent2="accent2" accent3="accent3" accent4="accent4" accent5="accent5" accent6="accent6" hlink="hlink" folHlink="folHlink"/>
  <p:sldLayoutIdLst>
    <p:sldLayoutId id="2147483805" r:id="rId1"/>
    <p:sldLayoutId id="2147483806" r:id="rId2"/>
    <p:sldLayoutId id="2147483807" r:id="rId3"/>
    <p:sldLayoutId id="2147483808" r:id="rId4"/>
    <p:sldLayoutId id="2147483809" r:id="rId5"/>
    <p:sldLayoutId id="2147483810" r:id="rId6"/>
    <p:sldLayoutId id="2147483811" r:id="rId7"/>
    <p:sldLayoutId id="2147483812" r:id="rId8"/>
    <p:sldLayoutId id="2147483813" r:id="rId9"/>
    <p:sldLayoutId id="2147483814" r:id="rId10"/>
    <p:sldLayoutId id="214748381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jamiefield.github.io/research/vt2020" TargetMode="Externa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2" Type="http://schemas.openxmlformats.org/officeDocument/2006/relationships/hyperlink" Target="https://us.sagepub.com/en-us/nam/research-synthesis-and-meta-analysis/book241775#description" TargetMode="External"/><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8.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hyperlink" Target="https://cos.io/prereg/" TargetMode="External"/><Relationship Id="rId1" Type="http://schemas.openxmlformats.org/officeDocument/2006/relationships/slideLayout" Target="../slideLayouts/slideLayout18.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8.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18.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18.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9.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hyperlink" Target="https://jamiefield.github.io/files/PRISMA%202009%20flow%20diagram.pdf?dl=0" TargetMode="External"/><Relationship Id="rId1" Type="http://schemas.openxmlformats.org/officeDocument/2006/relationships/slideLayout" Target="../slideLayouts/slideLayout18.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18.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18.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18.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33.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18.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34.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18.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35.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18.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36.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18.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37.xml.rels><?xml version="1.0" encoding="UTF-8" standalone="yes"?>
<Relationships xmlns="http://schemas.openxmlformats.org/package/2006/relationships"><Relationship Id="rId3" Type="http://schemas.openxmlformats.org/officeDocument/2006/relationships/diagramLayout" Target="../diagrams/layout14.xml"/><Relationship Id="rId2" Type="http://schemas.openxmlformats.org/officeDocument/2006/relationships/diagramData" Target="../diagrams/data14.xml"/><Relationship Id="rId1" Type="http://schemas.openxmlformats.org/officeDocument/2006/relationships/slideLayout" Target="../slideLayouts/slideLayout18.xml"/><Relationship Id="rId6" Type="http://schemas.microsoft.com/office/2007/relationships/diagramDrawing" Target="../diagrams/drawing14.xml"/><Relationship Id="rId5" Type="http://schemas.openxmlformats.org/officeDocument/2006/relationships/diagramColors" Target="../diagrams/colors14.xml"/><Relationship Id="rId4" Type="http://schemas.openxmlformats.org/officeDocument/2006/relationships/diagramQuickStyle" Target="../diagrams/quickStyle14.xml"/></Relationships>
</file>

<file path=ppt/slides/_rels/slide38.xml.rels><?xml version="1.0" encoding="UTF-8" standalone="yes"?>
<Relationships xmlns="http://schemas.openxmlformats.org/package/2006/relationships"><Relationship Id="rId3" Type="http://schemas.openxmlformats.org/officeDocument/2006/relationships/diagramData" Target="../diagrams/data15.xml"/><Relationship Id="rId7" Type="http://schemas.microsoft.com/office/2007/relationships/diagramDrawing" Target="../diagrams/drawing15.xml"/><Relationship Id="rId2" Type="http://schemas.openxmlformats.org/officeDocument/2006/relationships/notesSlide" Target="../notesSlides/notesSlide1.xml"/><Relationship Id="rId1" Type="http://schemas.openxmlformats.org/officeDocument/2006/relationships/slideLayout" Target="../slideLayouts/slideLayout18.xml"/><Relationship Id="rId6" Type="http://schemas.openxmlformats.org/officeDocument/2006/relationships/diagramColors" Target="../diagrams/colors15.xml"/><Relationship Id="rId5" Type="http://schemas.openxmlformats.org/officeDocument/2006/relationships/diagramQuickStyle" Target="../diagrams/quickStyle15.xml"/><Relationship Id="rId4" Type="http://schemas.openxmlformats.org/officeDocument/2006/relationships/diagramLayout" Target="../diagrams/layout15.xml"/></Relationships>
</file>

<file path=ppt/slides/_rels/slide39.xml.rels><?xml version="1.0" encoding="UTF-8" standalone="yes"?>
<Relationships xmlns="http://schemas.openxmlformats.org/package/2006/relationships"><Relationship Id="rId3" Type="http://schemas.openxmlformats.org/officeDocument/2006/relationships/diagramData" Target="../diagrams/data16.xml"/><Relationship Id="rId7" Type="http://schemas.microsoft.com/office/2007/relationships/diagramDrawing" Target="../diagrams/drawing16.xml"/><Relationship Id="rId2" Type="http://schemas.openxmlformats.org/officeDocument/2006/relationships/notesSlide" Target="../notesSlides/notesSlide2.xml"/><Relationship Id="rId1" Type="http://schemas.openxmlformats.org/officeDocument/2006/relationships/slideLayout" Target="../slideLayouts/slideLayout18.xml"/><Relationship Id="rId6" Type="http://schemas.openxmlformats.org/officeDocument/2006/relationships/diagramColors" Target="../diagrams/colors16.xml"/><Relationship Id="rId5" Type="http://schemas.openxmlformats.org/officeDocument/2006/relationships/diagramQuickStyle" Target="../diagrams/quickStyle16.xml"/><Relationship Id="rId4" Type="http://schemas.openxmlformats.org/officeDocument/2006/relationships/diagramLayout" Target="../diagrams/layout1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40.xml.rels><?xml version="1.0" encoding="UTF-8" standalone="yes"?>
<Relationships xmlns="http://schemas.openxmlformats.org/package/2006/relationships"><Relationship Id="rId3" Type="http://schemas.openxmlformats.org/officeDocument/2006/relationships/diagramData" Target="../diagrams/data17.xml"/><Relationship Id="rId7" Type="http://schemas.microsoft.com/office/2007/relationships/diagramDrawing" Target="../diagrams/drawing17.xml"/><Relationship Id="rId2" Type="http://schemas.openxmlformats.org/officeDocument/2006/relationships/notesSlide" Target="../notesSlides/notesSlide3.xml"/><Relationship Id="rId1" Type="http://schemas.openxmlformats.org/officeDocument/2006/relationships/slideLayout" Target="../slideLayouts/slideLayout18.xml"/><Relationship Id="rId6" Type="http://schemas.openxmlformats.org/officeDocument/2006/relationships/diagramColors" Target="../diagrams/colors17.xml"/><Relationship Id="rId5" Type="http://schemas.openxmlformats.org/officeDocument/2006/relationships/diagramQuickStyle" Target="../diagrams/quickStyle17.xml"/><Relationship Id="rId4" Type="http://schemas.openxmlformats.org/officeDocument/2006/relationships/diagramLayout" Target="../diagrams/layout17.xml"/></Relationships>
</file>

<file path=ppt/slides/_rels/slide41.xml.rels><?xml version="1.0" encoding="UTF-8" standalone="yes"?>
<Relationships xmlns="http://schemas.openxmlformats.org/package/2006/relationships"><Relationship Id="rId3" Type="http://schemas.openxmlformats.org/officeDocument/2006/relationships/diagramData" Target="../diagrams/data18.xml"/><Relationship Id="rId7" Type="http://schemas.microsoft.com/office/2007/relationships/diagramDrawing" Target="../diagrams/drawing18.xml"/><Relationship Id="rId2" Type="http://schemas.openxmlformats.org/officeDocument/2006/relationships/notesSlide" Target="../notesSlides/notesSlide4.xml"/><Relationship Id="rId1" Type="http://schemas.openxmlformats.org/officeDocument/2006/relationships/slideLayout" Target="../slideLayouts/slideLayout18.xml"/><Relationship Id="rId6" Type="http://schemas.openxmlformats.org/officeDocument/2006/relationships/diagramColors" Target="../diagrams/colors18.xml"/><Relationship Id="rId5" Type="http://schemas.openxmlformats.org/officeDocument/2006/relationships/diagramQuickStyle" Target="../diagrams/quickStyle18.xml"/><Relationship Id="rId4" Type="http://schemas.openxmlformats.org/officeDocument/2006/relationships/diagramLayout" Target="../diagrams/layout18.xml"/></Relationships>
</file>

<file path=ppt/slides/_rels/slide4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diagramData" Target="../diagrams/data19.xml"/><Relationship Id="rId7" Type="http://schemas.microsoft.com/office/2007/relationships/diagramDrawing" Target="../diagrams/drawing19.xml"/><Relationship Id="rId2" Type="http://schemas.openxmlformats.org/officeDocument/2006/relationships/notesSlide" Target="../notesSlides/notesSlide5.xml"/><Relationship Id="rId1" Type="http://schemas.openxmlformats.org/officeDocument/2006/relationships/slideLayout" Target="../slideLayouts/slideLayout18.xml"/><Relationship Id="rId6" Type="http://schemas.openxmlformats.org/officeDocument/2006/relationships/diagramColors" Target="../diagrams/colors19.xml"/><Relationship Id="rId5" Type="http://schemas.openxmlformats.org/officeDocument/2006/relationships/diagramQuickStyle" Target="../diagrams/quickStyle19.xml"/><Relationship Id="rId10" Type="http://schemas.openxmlformats.org/officeDocument/2006/relationships/image" Target="../media/image10.png"/><Relationship Id="rId4" Type="http://schemas.openxmlformats.org/officeDocument/2006/relationships/diagramLayout" Target="../diagrams/layout19.xml"/><Relationship Id="rId9" Type="http://schemas.openxmlformats.org/officeDocument/2006/relationships/image" Target="../media/image9.png"/></Relationships>
</file>

<file path=ppt/slides/_rels/slide4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diagramData" Target="../diagrams/data20.xml"/><Relationship Id="rId7" Type="http://schemas.microsoft.com/office/2007/relationships/diagramDrawing" Target="../diagrams/drawing20.xml"/><Relationship Id="rId2" Type="http://schemas.openxmlformats.org/officeDocument/2006/relationships/notesSlide" Target="../notesSlides/notesSlide6.xml"/><Relationship Id="rId1" Type="http://schemas.openxmlformats.org/officeDocument/2006/relationships/slideLayout" Target="../slideLayouts/slideLayout18.xml"/><Relationship Id="rId6" Type="http://schemas.openxmlformats.org/officeDocument/2006/relationships/diagramColors" Target="../diagrams/colors20.xml"/><Relationship Id="rId11" Type="http://schemas.openxmlformats.org/officeDocument/2006/relationships/image" Target="../media/image10.png"/><Relationship Id="rId5" Type="http://schemas.openxmlformats.org/officeDocument/2006/relationships/diagramQuickStyle" Target="../diagrams/quickStyle20.xml"/><Relationship Id="rId10" Type="http://schemas.openxmlformats.org/officeDocument/2006/relationships/image" Target="../media/image9.png"/><Relationship Id="rId4" Type="http://schemas.openxmlformats.org/officeDocument/2006/relationships/diagramLayout" Target="../diagrams/layout20.xml"/><Relationship Id="rId9" Type="http://schemas.openxmlformats.org/officeDocument/2006/relationships/image" Target="../media/image11.png"/></Relationships>
</file>

<file path=ppt/slides/_rels/slide44.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diagramData" Target="../diagrams/data21.xml"/><Relationship Id="rId7" Type="http://schemas.microsoft.com/office/2007/relationships/diagramDrawing" Target="../diagrams/drawing21.xml"/><Relationship Id="rId2" Type="http://schemas.openxmlformats.org/officeDocument/2006/relationships/notesSlide" Target="../notesSlides/notesSlide7.xml"/><Relationship Id="rId1" Type="http://schemas.openxmlformats.org/officeDocument/2006/relationships/slideLayout" Target="../slideLayouts/slideLayout18.xml"/><Relationship Id="rId6" Type="http://schemas.openxmlformats.org/officeDocument/2006/relationships/diagramColors" Target="../diagrams/colors21.xml"/><Relationship Id="rId5" Type="http://schemas.openxmlformats.org/officeDocument/2006/relationships/diagramQuickStyle" Target="../diagrams/quickStyle21.xml"/><Relationship Id="rId4" Type="http://schemas.openxmlformats.org/officeDocument/2006/relationships/diagramLayout" Target="../diagrams/layout21.xml"/></Relationships>
</file>

<file path=ppt/slides/_rels/slide45.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diagramData" Target="../diagrams/data22.xml"/><Relationship Id="rId7" Type="http://schemas.microsoft.com/office/2007/relationships/diagramDrawing" Target="../diagrams/drawing22.xml"/><Relationship Id="rId2" Type="http://schemas.openxmlformats.org/officeDocument/2006/relationships/notesSlide" Target="../notesSlides/notesSlide8.xml"/><Relationship Id="rId1" Type="http://schemas.openxmlformats.org/officeDocument/2006/relationships/slideLayout" Target="../slideLayouts/slideLayout18.xml"/><Relationship Id="rId6" Type="http://schemas.openxmlformats.org/officeDocument/2006/relationships/diagramColors" Target="../diagrams/colors22.xml"/><Relationship Id="rId5" Type="http://schemas.openxmlformats.org/officeDocument/2006/relationships/diagramQuickStyle" Target="../diagrams/quickStyle22.xml"/><Relationship Id="rId4" Type="http://schemas.openxmlformats.org/officeDocument/2006/relationships/diagramLayout" Target="../diagrams/layout22.xml"/></Relationships>
</file>

<file path=ppt/slides/_rels/slide46.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diagramData" Target="../diagrams/data23.xml"/><Relationship Id="rId7" Type="http://schemas.microsoft.com/office/2007/relationships/diagramDrawing" Target="../diagrams/drawing23.xml"/><Relationship Id="rId2" Type="http://schemas.openxmlformats.org/officeDocument/2006/relationships/notesSlide" Target="../notesSlides/notesSlide9.xml"/><Relationship Id="rId1" Type="http://schemas.openxmlformats.org/officeDocument/2006/relationships/slideLayout" Target="../slideLayouts/slideLayout18.xml"/><Relationship Id="rId6" Type="http://schemas.openxmlformats.org/officeDocument/2006/relationships/diagramColors" Target="../diagrams/colors23.xml"/><Relationship Id="rId5" Type="http://schemas.openxmlformats.org/officeDocument/2006/relationships/diagramQuickStyle" Target="../diagrams/quickStyle23.xml"/><Relationship Id="rId4" Type="http://schemas.openxmlformats.org/officeDocument/2006/relationships/diagramLayout" Target="../diagrams/layout23.xml"/></Relationships>
</file>

<file path=ppt/slides/_rels/slide47.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diagramData" Target="../diagrams/data24.xml"/><Relationship Id="rId7" Type="http://schemas.microsoft.com/office/2007/relationships/diagramDrawing" Target="../diagrams/drawing24.xml"/><Relationship Id="rId2" Type="http://schemas.openxmlformats.org/officeDocument/2006/relationships/notesSlide" Target="../notesSlides/notesSlide10.xml"/><Relationship Id="rId1" Type="http://schemas.openxmlformats.org/officeDocument/2006/relationships/slideLayout" Target="../slideLayouts/slideLayout18.xml"/><Relationship Id="rId6" Type="http://schemas.openxmlformats.org/officeDocument/2006/relationships/diagramColors" Target="../diagrams/colors24.xml"/><Relationship Id="rId5" Type="http://schemas.openxmlformats.org/officeDocument/2006/relationships/diagramQuickStyle" Target="../diagrams/quickStyle24.xml"/><Relationship Id="rId4" Type="http://schemas.openxmlformats.org/officeDocument/2006/relationships/diagramLayout" Target="../diagrams/layout24.xml"/></Relationships>
</file>

<file path=ppt/slides/_rels/slide48.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diagramData" Target="../diagrams/data25.xml"/><Relationship Id="rId7" Type="http://schemas.microsoft.com/office/2007/relationships/diagramDrawing" Target="../diagrams/drawing25.xml"/><Relationship Id="rId2" Type="http://schemas.openxmlformats.org/officeDocument/2006/relationships/notesSlide" Target="../notesSlides/notesSlide11.xml"/><Relationship Id="rId1" Type="http://schemas.openxmlformats.org/officeDocument/2006/relationships/slideLayout" Target="../slideLayouts/slideLayout18.xml"/><Relationship Id="rId6" Type="http://schemas.openxmlformats.org/officeDocument/2006/relationships/diagramColors" Target="../diagrams/colors25.xml"/><Relationship Id="rId5" Type="http://schemas.openxmlformats.org/officeDocument/2006/relationships/diagramQuickStyle" Target="../diagrams/quickStyle25.xml"/><Relationship Id="rId4" Type="http://schemas.openxmlformats.org/officeDocument/2006/relationships/diagramLayout" Target="../diagrams/layout25.xml"/></Relationships>
</file>

<file path=ppt/slides/_rels/slide49.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diagramData" Target="../diagrams/data26.xml"/><Relationship Id="rId7" Type="http://schemas.microsoft.com/office/2007/relationships/diagramDrawing" Target="../diagrams/drawing26.xml"/><Relationship Id="rId2" Type="http://schemas.openxmlformats.org/officeDocument/2006/relationships/notesSlide" Target="../notesSlides/notesSlide12.xml"/><Relationship Id="rId1" Type="http://schemas.openxmlformats.org/officeDocument/2006/relationships/slideLayout" Target="../slideLayouts/slideLayout18.xml"/><Relationship Id="rId6" Type="http://schemas.openxmlformats.org/officeDocument/2006/relationships/diagramColors" Target="../diagrams/colors26.xml"/><Relationship Id="rId5" Type="http://schemas.openxmlformats.org/officeDocument/2006/relationships/diagramQuickStyle" Target="../diagrams/quickStyle26.xml"/><Relationship Id="rId4" Type="http://schemas.openxmlformats.org/officeDocument/2006/relationships/diagramLayout" Target="../diagrams/layout26.xml"/></Relationships>
</file>

<file path=ppt/slides/_rels/slide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37.xml"/></Relationships>
</file>

<file path=ppt/slides/_rels/slide50.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diagramData" Target="../diagrams/data27.xml"/><Relationship Id="rId7" Type="http://schemas.microsoft.com/office/2007/relationships/diagramDrawing" Target="../diagrams/drawing27.xml"/><Relationship Id="rId2" Type="http://schemas.openxmlformats.org/officeDocument/2006/relationships/notesSlide" Target="../notesSlides/notesSlide13.xml"/><Relationship Id="rId1" Type="http://schemas.openxmlformats.org/officeDocument/2006/relationships/slideLayout" Target="../slideLayouts/slideLayout18.xml"/><Relationship Id="rId6" Type="http://schemas.openxmlformats.org/officeDocument/2006/relationships/diagramColors" Target="../diagrams/colors27.xml"/><Relationship Id="rId5" Type="http://schemas.openxmlformats.org/officeDocument/2006/relationships/diagramQuickStyle" Target="../diagrams/quickStyle27.xml"/><Relationship Id="rId4" Type="http://schemas.openxmlformats.org/officeDocument/2006/relationships/diagramLayout" Target="../diagrams/layout27.xml"/></Relationships>
</file>

<file path=ppt/slides/_rels/slide51.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diagramData" Target="../diagrams/data28.xml"/><Relationship Id="rId7" Type="http://schemas.microsoft.com/office/2007/relationships/diagramDrawing" Target="../diagrams/drawing28.xml"/><Relationship Id="rId2" Type="http://schemas.openxmlformats.org/officeDocument/2006/relationships/notesSlide" Target="../notesSlides/notesSlide14.xml"/><Relationship Id="rId1" Type="http://schemas.openxmlformats.org/officeDocument/2006/relationships/slideLayout" Target="../slideLayouts/slideLayout18.xml"/><Relationship Id="rId6" Type="http://schemas.openxmlformats.org/officeDocument/2006/relationships/diagramColors" Target="../diagrams/colors28.xml"/><Relationship Id="rId5" Type="http://schemas.openxmlformats.org/officeDocument/2006/relationships/diagramQuickStyle" Target="../diagrams/quickStyle28.xml"/><Relationship Id="rId4" Type="http://schemas.openxmlformats.org/officeDocument/2006/relationships/diagramLayout" Target="../diagrams/layout28.xml"/></Relationships>
</file>

<file path=ppt/slides/_rels/slide52.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diagramData" Target="../diagrams/data29.xml"/><Relationship Id="rId7" Type="http://schemas.microsoft.com/office/2007/relationships/diagramDrawing" Target="../diagrams/drawing29.xml"/><Relationship Id="rId2" Type="http://schemas.openxmlformats.org/officeDocument/2006/relationships/notesSlide" Target="../notesSlides/notesSlide15.xml"/><Relationship Id="rId1" Type="http://schemas.openxmlformats.org/officeDocument/2006/relationships/slideLayout" Target="../slideLayouts/slideLayout18.xml"/><Relationship Id="rId6" Type="http://schemas.openxmlformats.org/officeDocument/2006/relationships/diagramColors" Target="../diagrams/colors29.xml"/><Relationship Id="rId11" Type="http://schemas.openxmlformats.org/officeDocument/2006/relationships/image" Target="../media/image22.png"/><Relationship Id="rId5" Type="http://schemas.openxmlformats.org/officeDocument/2006/relationships/diagramQuickStyle" Target="../diagrams/quickStyle29.xml"/><Relationship Id="rId10" Type="http://schemas.openxmlformats.org/officeDocument/2006/relationships/image" Target="../media/image21.png"/><Relationship Id="rId4" Type="http://schemas.openxmlformats.org/officeDocument/2006/relationships/diagramLayout" Target="../diagrams/layout29.xml"/><Relationship Id="rId9" Type="http://schemas.openxmlformats.org/officeDocument/2006/relationships/image" Target="../media/image20.png"/></Relationships>
</file>

<file path=ppt/slides/_rels/slide53.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diagramData" Target="../diagrams/data30.xml"/><Relationship Id="rId7" Type="http://schemas.microsoft.com/office/2007/relationships/diagramDrawing" Target="../diagrams/drawing30.xml"/><Relationship Id="rId12"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18.xml"/><Relationship Id="rId6" Type="http://schemas.openxmlformats.org/officeDocument/2006/relationships/diagramColors" Target="../diagrams/colors30.xml"/><Relationship Id="rId11" Type="http://schemas.openxmlformats.org/officeDocument/2006/relationships/image" Target="../media/image22.png"/><Relationship Id="rId5" Type="http://schemas.openxmlformats.org/officeDocument/2006/relationships/diagramQuickStyle" Target="../diagrams/quickStyle30.xml"/><Relationship Id="rId10" Type="http://schemas.openxmlformats.org/officeDocument/2006/relationships/image" Target="../media/image21.png"/><Relationship Id="rId4" Type="http://schemas.openxmlformats.org/officeDocument/2006/relationships/diagramLayout" Target="../diagrams/layout30.xml"/><Relationship Id="rId9" Type="http://schemas.openxmlformats.org/officeDocument/2006/relationships/image" Target="../media/image20.png"/></Relationships>
</file>

<file path=ppt/slides/_rels/slide54.xml.rels><?xml version="1.0" encoding="UTF-8" standalone="yes"?>
<Relationships xmlns="http://schemas.openxmlformats.org/package/2006/relationships"><Relationship Id="rId3" Type="http://schemas.openxmlformats.org/officeDocument/2006/relationships/diagramData" Target="../diagrams/data31.xml"/><Relationship Id="rId7" Type="http://schemas.microsoft.com/office/2007/relationships/diagramDrawing" Target="../diagrams/drawing31.xml"/><Relationship Id="rId2" Type="http://schemas.openxmlformats.org/officeDocument/2006/relationships/image" Target="../media/image24.png"/><Relationship Id="rId1" Type="http://schemas.openxmlformats.org/officeDocument/2006/relationships/slideLayout" Target="../slideLayouts/slideLayout18.xml"/><Relationship Id="rId6" Type="http://schemas.openxmlformats.org/officeDocument/2006/relationships/diagramColors" Target="../diagrams/colors31.xml"/><Relationship Id="rId5" Type="http://schemas.openxmlformats.org/officeDocument/2006/relationships/diagramQuickStyle" Target="../diagrams/quickStyle31.xml"/><Relationship Id="rId4" Type="http://schemas.openxmlformats.org/officeDocument/2006/relationships/diagramLayout" Target="../diagrams/layout31.xml"/></Relationships>
</file>

<file path=ppt/slides/_rels/slide55.xml.rels><?xml version="1.0" encoding="UTF-8" standalone="yes"?>
<Relationships xmlns="http://schemas.openxmlformats.org/package/2006/relationships"><Relationship Id="rId3" Type="http://schemas.openxmlformats.org/officeDocument/2006/relationships/diagramLayout" Target="../diagrams/layout32.xml"/><Relationship Id="rId2" Type="http://schemas.openxmlformats.org/officeDocument/2006/relationships/diagramData" Target="../diagrams/data32.xml"/><Relationship Id="rId1" Type="http://schemas.openxmlformats.org/officeDocument/2006/relationships/slideLayout" Target="../slideLayouts/slideLayout18.xml"/><Relationship Id="rId6" Type="http://schemas.microsoft.com/office/2007/relationships/diagramDrawing" Target="../diagrams/drawing32.xml"/><Relationship Id="rId5" Type="http://schemas.openxmlformats.org/officeDocument/2006/relationships/diagramColors" Target="../diagrams/colors32.xml"/><Relationship Id="rId4" Type="http://schemas.openxmlformats.org/officeDocument/2006/relationships/diagramQuickStyle" Target="../diagrams/quickStyle32.xml"/></Relationships>
</file>

<file path=ppt/slides/_rels/slide56.xml.rels><?xml version="1.0" encoding="UTF-8" standalone="yes"?>
<Relationships xmlns="http://schemas.openxmlformats.org/package/2006/relationships"><Relationship Id="rId3" Type="http://schemas.openxmlformats.org/officeDocument/2006/relationships/diagramLayout" Target="../diagrams/layout33.xml"/><Relationship Id="rId2" Type="http://schemas.openxmlformats.org/officeDocument/2006/relationships/diagramData" Target="../diagrams/data33.xml"/><Relationship Id="rId1" Type="http://schemas.openxmlformats.org/officeDocument/2006/relationships/slideLayout" Target="../slideLayouts/slideLayout18.xml"/><Relationship Id="rId6" Type="http://schemas.microsoft.com/office/2007/relationships/diagramDrawing" Target="../diagrams/drawing33.xml"/><Relationship Id="rId5" Type="http://schemas.openxmlformats.org/officeDocument/2006/relationships/diagramColors" Target="../diagrams/colors33.xml"/><Relationship Id="rId4" Type="http://schemas.openxmlformats.org/officeDocument/2006/relationships/diagramQuickStyle" Target="../diagrams/quickStyle33.xml"/></Relationships>
</file>

<file path=ppt/slides/_rels/slide57.xml.rels><?xml version="1.0" encoding="UTF-8" standalone="yes"?>
<Relationships xmlns="http://schemas.openxmlformats.org/package/2006/relationships"><Relationship Id="rId3" Type="http://schemas.openxmlformats.org/officeDocument/2006/relationships/hyperlink" Target="https://metasen.shinyapps.io/gen1/" TargetMode="External"/><Relationship Id="rId2" Type="http://schemas.openxmlformats.org/officeDocument/2006/relationships/hyperlink" Target="http://metabus.org/" TargetMode="External"/><Relationship Id="rId1" Type="http://schemas.openxmlformats.org/officeDocument/2006/relationships/slideLayout" Target="../slideLayouts/slideLayout51.xml"/></Relationships>
</file>

<file path=ppt/slides/_rels/slide5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51.xml"/></Relationships>
</file>

<file path=ppt/slides/_rels/slide59.xml.rels><?xml version="1.0" encoding="UTF-8" standalone="yes"?>
<Relationships xmlns="http://schemas.openxmlformats.org/package/2006/relationships"><Relationship Id="rId3" Type="http://schemas.openxmlformats.org/officeDocument/2006/relationships/image" Target="../media/image28.gif"/><Relationship Id="rId2" Type="http://schemas.openxmlformats.org/officeDocument/2006/relationships/image" Target="../media/image27.gif"/><Relationship Id="rId1" Type="http://schemas.openxmlformats.org/officeDocument/2006/relationships/slideLayout" Target="../slideLayouts/slideLayout51.xml"/><Relationship Id="rId6" Type="http://schemas.openxmlformats.org/officeDocument/2006/relationships/image" Target="../media/image31.jpeg"/><Relationship Id="rId5" Type="http://schemas.openxmlformats.org/officeDocument/2006/relationships/image" Target="../media/image30.jpeg"/><Relationship Id="rId4" Type="http://schemas.openxmlformats.org/officeDocument/2006/relationships/image" Target="../media/image29.gi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7.gif"/><Relationship Id="rId1" Type="http://schemas.openxmlformats.org/officeDocument/2006/relationships/slideLayout" Target="../slideLayouts/slideLayout51.xml"/><Relationship Id="rId6" Type="http://schemas.openxmlformats.org/officeDocument/2006/relationships/image" Target="../media/image30.jpeg"/><Relationship Id="rId5" Type="http://schemas.openxmlformats.org/officeDocument/2006/relationships/image" Target="../media/image29.gif"/><Relationship Id="rId4" Type="http://schemas.openxmlformats.org/officeDocument/2006/relationships/image" Target="../media/image28.gif"/></Relationships>
</file>

<file path=ppt/slides/_rels/slide6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7.gif"/><Relationship Id="rId1" Type="http://schemas.openxmlformats.org/officeDocument/2006/relationships/slideLayout" Target="../slideLayouts/slideLayout51.xml"/><Relationship Id="rId6" Type="http://schemas.openxmlformats.org/officeDocument/2006/relationships/image" Target="../media/image30.jpeg"/><Relationship Id="rId5" Type="http://schemas.openxmlformats.org/officeDocument/2006/relationships/image" Target="../media/image29.gif"/><Relationship Id="rId4" Type="http://schemas.openxmlformats.org/officeDocument/2006/relationships/image" Target="../media/image28.gif"/></Relationships>
</file>

<file path=ppt/slides/_rels/slide6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5.png"/><Relationship Id="rId1" Type="http://schemas.openxmlformats.org/officeDocument/2006/relationships/slideLayout" Target="../slideLayouts/slideLayout51.xml"/><Relationship Id="rId4" Type="http://schemas.openxmlformats.org/officeDocument/2006/relationships/image" Target="../media/image31.jpe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6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51.xml"/></Relationships>
</file>

<file path=ppt/slides/_rels/slide6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51.xml"/></Relationships>
</file>

<file path=ppt/slides/_rels/slide66.xml.rels><?xml version="1.0" encoding="UTF-8" standalone="yes"?>
<Relationships xmlns="http://schemas.openxmlformats.org/package/2006/relationships"><Relationship Id="rId2" Type="http://schemas.openxmlformats.org/officeDocument/2006/relationships/hyperlink" Target="http://metabus.org/" TargetMode="External"/><Relationship Id="rId1" Type="http://schemas.openxmlformats.org/officeDocument/2006/relationships/slideLayout" Target="../slideLayouts/slideLayout51.xml"/></Relationships>
</file>

<file path=ppt/slides/_rels/slide6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51.xml"/></Relationships>
</file>

<file path=ppt/slides/_rels/slide68.xml.rels><?xml version="1.0" encoding="UTF-8" standalone="yes"?>
<Relationships xmlns="http://schemas.openxmlformats.org/package/2006/relationships"><Relationship Id="rId2" Type="http://schemas.openxmlformats.org/officeDocument/2006/relationships/hyperlink" Target="https://metasen.shinyapps.io/gen1/" TargetMode="External"/><Relationship Id="rId1" Type="http://schemas.openxmlformats.org/officeDocument/2006/relationships/slideLayout" Target="../slideLayouts/slideLayout51.xml"/></Relationships>
</file>

<file path=ppt/slides/_rels/slide69.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5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51.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7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51.xml"/><Relationship Id="rId5" Type="http://schemas.openxmlformats.org/officeDocument/2006/relationships/image" Target="../media/image47.png"/><Relationship Id="rId4" Type="http://schemas.openxmlformats.org/officeDocument/2006/relationships/image" Target="../media/image46.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7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51.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76.xml.rels><?xml version="1.0" encoding="UTF-8" standalone="yes"?>
<Relationships xmlns="http://schemas.openxmlformats.org/package/2006/relationships"><Relationship Id="rId2" Type="http://schemas.openxmlformats.org/officeDocument/2006/relationships/hyperlink" Target="https://metasen.shinyapps.io/gen1/" TargetMode="External"/><Relationship Id="rId1" Type="http://schemas.openxmlformats.org/officeDocument/2006/relationships/slideLayout" Target="../slideLayouts/slideLayout51.xml"/></Relationships>
</file>

<file path=ppt/slides/_rels/slide77.xml.rels><?xml version="1.0" encoding="UTF-8" standalone="yes"?>
<Relationships xmlns="http://schemas.openxmlformats.org/package/2006/relationships"><Relationship Id="rId3" Type="http://schemas.openxmlformats.org/officeDocument/2006/relationships/hyperlink" Target="https://jamiefield.github.io/research/vt2020" TargetMode="External"/><Relationship Id="rId2" Type="http://schemas.openxmlformats.org/officeDocument/2006/relationships/image" Target="../media/image49.JP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8" Type="http://schemas.openxmlformats.org/officeDocument/2006/relationships/image" Target="../media/image52.jpeg"/><Relationship Id="rId3" Type="http://schemas.openxmlformats.org/officeDocument/2006/relationships/hyperlink" Target="mailto:james.field2@mail.wvu.edu" TargetMode="External"/><Relationship Id="rId7" Type="http://schemas.openxmlformats.org/officeDocument/2006/relationships/image" Target="../media/image51.jpeg"/><Relationship Id="rId2" Type="http://schemas.openxmlformats.org/officeDocument/2006/relationships/image" Target="../media/image49.JPG"/><Relationship Id="rId1" Type="http://schemas.openxmlformats.org/officeDocument/2006/relationships/slideLayout" Target="../slideLayouts/slideLayout7.xml"/><Relationship Id="rId6" Type="http://schemas.openxmlformats.org/officeDocument/2006/relationships/image" Target="../media/image50.png"/><Relationship Id="rId5" Type="http://schemas.openxmlformats.org/officeDocument/2006/relationships/hyperlink" Target="jamiefield.github.io" TargetMode="External"/><Relationship Id="rId4" Type="http://schemas.openxmlformats.org/officeDocument/2006/relationships/hyperlink" Target="https://twitter.com/fieldjamie?ref_src=twsrc%5egoogle|twcamp%5eserp|twgr%5eauthor"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895350"/>
            <a:ext cx="9144000" cy="85725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0"/>
              </a:spcBef>
            </a:pPr>
            <a:r>
              <a:rPr lang="en-US" sz="2800" b="1" dirty="0" smtClean="0">
                <a:solidFill>
                  <a:srgbClr val="002855"/>
                </a:solidFill>
                <a:latin typeface="Arial" charset="0"/>
                <a:ea typeface="Arial" charset="0"/>
                <a:cs typeface="Arial" charset="0"/>
              </a:rPr>
              <a:t>A meta-presentation:</a:t>
            </a:r>
          </a:p>
          <a:p>
            <a:pPr algn="ctr">
              <a:spcBef>
                <a:spcPts val="0"/>
              </a:spcBef>
            </a:pPr>
            <a:r>
              <a:rPr lang="en-US" sz="2800" b="1" dirty="0" smtClean="0">
                <a:solidFill>
                  <a:srgbClr val="002855"/>
                </a:solidFill>
                <a:latin typeface="Arial" charset="0"/>
                <a:ea typeface="Arial Black" charset="0"/>
                <a:cs typeface="Arial" charset="0"/>
              </a:rPr>
              <a:t>Tools for building trustworthy cumulative knowledge</a:t>
            </a:r>
            <a:endParaRPr lang="en-US" sz="2800" b="1" dirty="0">
              <a:solidFill>
                <a:srgbClr val="002855"/>
              </a:solidFill>
              <a:latin typeface="Arial Black" charset="0"/>
              <a:ea typeface="Arial Black" charset="0"/>
              <a:cs typeface="Arial Black" charset="0"/>
            </a:endParaRPr>
          </a:p>
        </p:txBody>
      </p:sp>
      <p:sp>
        <p:nvSpPr>
          <p:cNvPr id="5" name="Title 1"/>
          <p:cNvSpPr txBox="1">
            <a:spLocks/>
          </p:cNvSpPr>
          <p:nvPr/>
        </p:nvSpPr>
        <p:spPr>
          <a:xfrm>
            <a:off x="0" y="2343150"/>
            <a:ext cx="9144000" cy="22860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0"/>
              </a:spcBef>
            </a:pPr>
            <a:r>
              <a:rPr lang="en-US" sz="2000" b="1" dirty="0" smtClean="0">
                <a:solidFill>
                  <a:srgbClr val="002855"/>
                </a:solidFill>
                <a:latin typeface="Arial" charset="0"/>
                <a:ea typeface="Arial Black" charset="0"/>
                <a:cs typeface="Arial" charset="0"/>
              </a:rPr>
              <a:t>James G. Field, Ph.D.</a:t>
            </a:r>
          </a:p>
          <a:p>
            <a:pPr algn="ctr">
              <a:spcBef>
                <a:spcPts val="0"/>
              </a:spcBef>
            </a:pPr>
            <a:endParaRPr lang="en-US" sz="1400" b="1" dirty="0" smtClean="0">
              <a:solidFill>
                <a:srgbClr val="002855"/>
              </a:solidFill>
              <a:latin typeface="Arial" charset="0"/>
              <a:ea typeface="Arial Black" charset="0"/>
              <a:cs typeface="Arial" charset="0"/>
            </a:endParaRPr>
          </a:p>
          <a:p>
            <a:pPr algn="ctr">
              <a:spcBef>
                <a:spcPts val="0"/>
              </a:spcBef>
            </a:pPr>
            <a:r>
              <a:rPr lang="en-US" sz="1400" b="1" dirty="0" smtClean="0">
                <a:solidFill>
                  <a:srgbClr val="002855"/>
                </a:solidFill>
                <a:latin typeface="Arial" charset="0"/>
                <a:ea typeface="Arial Black" charset="0"/>
                <a:cs typeface="Arial" charset="0"/>
              </a:rPr>
              <a:t>“First Friday” Research Presentation</a:t>
            </a:r>
          </a:p>
          <a:p>
            <a:pPr algn="ctr">
              <a:spcBef>
                <a:spcPts val="0"/>
              </a:spcBef>
            </a:pPr>
            <a:r>
              <a:rPr lang="en-US" sz="1400" b="1" dirty="0" smtClean="0">
                <a:solidFill>
                  <a:srgbClr val="002855"/>
                </a:solidFill>
                <a:latin typeface="Arial" charset="0"/>
                <a:ea typeface="Arial Black" charset="0"/>
                <a:cs typeface="Arial" charset="0"/>
              </a:rPr>
              <a:t>I/O Psychology Department | Virginia Tech</a:t>
            </a:r>
          </a:p>
          <a:p>
            <a:pPr algn="ctr">
              <a:spcBef>
                <a:spcPts val="0"/>
              </a:spcBef>
            </a:pPr>
            <a:endParaRPr lang="en-US" sz="1400" b="1" dirty="0">
              <a:solidFill>
                <a:srgbClr val="002855"/>
              </a:solidFill>
              <a:latin typeface="Arial" charset="0"/>
              <a:ea typeface="Arial Black" charset="0"/>
              <a:cs typeface="Arial" charset="0"/>
            </a:endParaRPr>
          </a:p>
          <a:p>
            <a:pPr algn="ctr">
              <a:spcBef>
                <a:spcPts val="0"/>
              </a:spcBef>
            </a:pPr>
            <a:r>
              <a:rPr lang="en-US" sz="1400" b="1" dirty="0" smtClean="0">
                <a:solidFill>
                  <a:srgbClr val="002855"/>
                </a:solidFill>
                <a:latin typeface="Arial" charset="0"/>
                <a:ea typeface="Arial Black" charset="0"/>
                <a:cs typeface="Arial" charset="0"/>
              </a:rPr>
              <a:t>February 28, 2020</a:t>
            </a:r>
          </a:p>
          <a:p>
            <a:pPr algn="ctr">
              <a:spcBef>
                <a:spcPts val="0"/>
              </a:spcBef>
            </a:pPr>
            <a:endParaRPr lang="en-US" sz="1400" b="1" dirty="0">
              <a:solidFill>
                <a:srgbClr val="002855"/>
              </a:solidFill>
              <a:latin typeface="Arial" charset="0"/>
              <a:ea typeface="Arial Black" charset="0"/>
              <a:cs typeface="Arial" charset="0"/>
            </a:endParaRPr>
          </a:p>
          <a:p>
            <a:pPr algn="ctr">
              <a:spcBef>
                <a:spcPts val="0"/>
              </a:spcBef>
            </a:pPr>
            <a:r>
              <a:rPr lang="en-US" sz="1400" b="1" dirty="0" smtClean="0">
                <a:solidFill>
                  <a:srgbClr val="002855"/>
                </a:solidFill>
                <a:latin typeface="Arial" charset="0"/>
                <a:ea typeface="Arial Black" charset="0"/>
                <a:cs typeface="Arial" charset="0"/>
              </a:rPr>
              <a:t>**These PowerPoint slides and other resources on meta-analysis can be found at:</a:t>
            </a:r>
          </a:p>
          <a:p>
            <a:pPr algn="ctr">
              <a:spcBef>
                <a:spcPts val="0"/>
              </a:spcBef>
            </a:pPr>
            <a:r>
              <a:rPr lang="en-US" sz="1400" b="1" dirty="0" smtClean="0">
                <a:solidFill>
                  <a:schemeClr val="bg1"/>
                </a:solidFill>
                <a:latin typeface="Arial" charset="0"/>
                <a:ea typeface="Arial Black" charset="0"/>
                <a:cs typeface="Arial" charset="0"/>
                <a:hlinkClick r:id="rId2"/>
              </a:rPr>
              <a:t>https://jamiefield.github.io/research/vt2020</a:t>
            </a:r>
            <a:endParaRPr lang="en-US" sz="1400" b="1" dirty="0">
              <a:solidFill>
                <a:schemeClr val="bg1"/>
              </a:solidFill>
              <a:latin typeface="Arial Black" charset="0"/>
              <a:ea typeface="Arial Black" charset="0"/>
              <a:cs typeface="Arial Black" charset="0"/>
            </a:endParaRPr>
          </a:p>
        </p:txBody>
      </p:sp>
      <p:sp>
        <p:nvSpPr>
          <p:cNvPr id="7" name="Content Placeholder 16"/>
          <p:cNvSpPr txBox="1">
            <a:spLocks/>
          </p:cNvSpPr>
          <p:nvPr/>
        </p:nvSpPr>
        <p:spPr>
          <a:xfrm>
            <a:off x="6934200" y="4324350"/>
            <a:ext cx="2209800" cy="81915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buFont typeface="Arial"/>
              <a:buNone/>
            </a:pPr>
            <a:r>
              <a:rPr lang="en-US" sz="1100" dirty="0" smtClean="0">
                <a:solidFill>
                  <a:srgbClr val="002855"/>
                </a:solidFill>
                <a:latin typeface="Arial" charset="0"/>
                <a:ea typeface="Arial" charset="0"/>
                <a:cs typeface="Arial" charset="0"/>
              </a:rPr>
              <a:t>John Chambers College of Business and Economics</a:t>
            </a:r>
            <a:endParaRPr lang="en-US" dirty="0" smtClean="0">
              <a:solidFill>
                <a:srgbClr val="002855"/>
              </a:solidFill>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914400" y="419100"/>
            <a:ext cx="8229600" cy="857250"/>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smtClean="0">
                <a:solidFill>
                  <a:srgbClr val="002855"/>
                </a:solidFill>
                <a:latin typeface="Arial" charset="0"/>
                <a:ea typeface="Arial" charset="0"/>
                <a:cs typeface="Arial" charset="0"/>
              </a:rPr>
              <a:t>Why are meta-analyses so important?</a:t>
            </a:r>
            <a:endParaRPr lang="en-US" sz="4000" b="1" dirty="0">
              <a:solidFill>
                <a:srgbClr val="002855"/>
              </a:solidFill>
              <a:latin typeface="Arial" charset="0"/>
              <a:ea typeface="Arial" charset="0"/>
              <a:cs typeface="Arial" charset="0"/>
            </a:endParaRPr>
          </a:p>
        </p:txBody>
      </p:sp>
      <p:sp>
        <p:nvSpPr>
          <p:cNvPr id="3" name="Content Placeholder 2"/>
          <p:cNvSpPr txBox="1">
            <a:spLocks/>
          </p:cNvSpPr>
          <p:nvPr/>
        </p:nvSpPr>
        <p:spPr>
          <a:xfrm>
            <a:off x="990600" y="1352550"/>
            <a:ext cx="7772400" cy="2895600"/>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50000"/>
              </a:lnSpc>
            </a:pPr>
            <a:r>
              <a:rPr lang="en-US" sz="1800" dirty="0" smtClean="0">
                <a:latin typeface="Arial" charset="0"/>
                <a:ea typeface="Arial" charset="0"/>
                <a:cs typeface="Arial" charset="0"/>
              </a:rPr>
              <a:t>They are the primary way to summarize, integrate, and synthesize areas of research </a:t>
            </a:r>
            <a:r>
              <a:rPr lang="en-US" sz="1200" dirty="0" smtClean="0">
                <a:latin typeface="Arial" charset="0"/>
                <a:ea typeface="Arial" charset="0"/>
                <a:cs typeface="Arial" charset="0"/>
              </a:rPr>
              <a:t>(Schmidt &amp; Hunter, 2015)</a:t>
            </a:r>
            <a:endParaRPr lang="en-US" sz="1800" dirty="0" smtClean="0">
              <a:latin typeface="Arial" charset="0"/>
              <a:ea typeface="Arial" charset="0"/>
              <a:cs typeface="Arial" charset="0"/>
            </a:endParaRPr>
          </a:p>
          <a:p>
            <a:pPr lvl="1">
              <a:lnSpc>
                <a:spcPct val="150000"/>
              </a:lnSpc>
            </a:pPr>
            <a:r>
              <a:rPr lang="en-US" sz="1400" dirty="0" smtClean="0">
                <a:latin typeface="Arial" charset="0"/>
                <a:ea typeface="Arial" charset="0"/>
                <a:cs typeface="Arial" charset="0"/>
              </a:rPr>
              <a:t>Allows fields to build cumulative scientific knowledge </a:t>
            </a:r>
            <a:r>
              <a:rPr lang="en-US" sz="800" dirty="0" smtClean="0">
                <a:latin typeface="Arial" charset="0"/>
                <a:ea typeface="Arial" charset="0"/>
                <a:cs typeface="Arial" charset="0"/>
              </a:rPr>
              <a:t>(</a:t>
            </a:r>
            <a:r>
              <a:rPr lang="en-US" sz="800" dirty="0" err="1" smtClean="0">
                <a:latin typeface="Arial" charset="0"/>
                <a:ea typeface="Arial" charset="0"/>
                <a:cs typeface="Arial" charset="0"/>
              </a:rPr>
              <a:t>Kepes</a:t>
            </a:r>
            <a:r>
              <a:rPr lang="en-US" sz="800" dirty="0" smtClean="0">
                <a:latin typeface="Arial" charset="0"/>
                <a:ea typeface="Arial" charset="0"/>
                <a:cs typeface="Arial" charset="0"/>
              </a:rPr>
              <a:t> &amp; McDaniel, 2015)</a:t>
            </a:r>
          </a:p>
          <a:p>
            <a:pPr lvl="1">
              <a:lnSpc>
                <a:spcPct val="150000"/>
              </a:lnSpc>
            </a:pPr>
            <a:r>
              <a:rPr lang="en-US" sz="1400" dirty="0" smtClean="0">
                <a:latin typeface="Arial" charset="0"/>
                <a:ea typeface="Arial" charset="0"/>
                <a:cs typeface="Arial" charset="0"/>
              </a:rPr>
              <a:t>Meta-analytic results have been referred to as the “building blocks of theory” </a:t>
            </a:r>
            <a:r>
              <a:rPr lang="en-US" sz="800" dirty="0">
                <a:latin typeface="Arial" charset="0"/>
                <a:ea typeface="Arial" charset="0"/>
                <a:cs typeface="Arial" charset="0"/>
              </a:rPr>
              <a:t>(Schmidt, 1992</a:t>
            </a:r>
            <a:r>
              <a:rPr lang="en-US" sz="800" dirty="0" smtClean="0">
                <a:latin typeface="Arial" charset="0"/>
                <a:ea typeface="Arial" charset="0"/>
                <a:cs typeface="Arial" charset="0"/>
              </a:rPr>
              <a:t>)</a:t>
            </a:r>
          </a:p>
          <a:p>
            <a:pPr>
              <a:lnSpc>
                <a:spcPct val="150000"/>
              </a:lnSpc>
            </a:pPr>
            <a:r>
              <a:rPr lang="en-US" sz="1800" dirty="0" smtClean="0">
                <a:latin typeface="Arial" charset="0"/>
                <a:ea typeface="Arial" charset="0"/>
                <a:cs typeface="Arial" charset="0"/>
              </a:rPr>
              <a:t>Meta-analytic results serve as input for other analytic techniques</a:t>
            </a:r>
          </a:p>
          <a:p>
            <a:pPr lvl="1">
              <a:lnSpc>
                <a:spcPct val="150000"/>
              </a:lnSpc>
            </a:pPr>
            <a:r>
              <a:rPr lang="en-US" sz="1400" dirty="0" smtClean="0">
                <a:latin typeface="Arial" charset="0"/>
                <a:ea typeface="Arial" charset="0"/>
                <a:cs typeface="Arial" charset="0"/>
              </a:rPr>
              <a:t>Relative importance analysis </a:t>
            </a:r>
            <a:r>
              <a:rPr lang="en-US" sz="800" dirty="0" smtClean="0">
                <a:latin typeface="Arial" charset="0"/>
                <a:ea typeface="Arial" charset="0"/>
                <a:cs typeface="Arial" charset="0"/>
              </a:rPr>
              <a:t>(see Banks et al., 2015)</a:t>
            </a:r>
          </a:p>
          <a:p>
            <a:pPr lvl="1">
              <a:lnSpc>
                <a:spcPct val="150000"/>
              </a:lnSpc>
            </a:pPr>
            <a:r>
              <a:rPr lang="en-US" sz="1400" dirty="0" smtClean="0">
                <a:latin typeface="Arial" charset="0"/>
                <a:ea typeface="Arial" charset="0"/>
                <a:cs typeface="Arial" charset="0"/>
              </a:rPr>
              <a:t>Meta-analytic structural equation modeling </a:t>
            </a:r>
            <a:r>
              <a:rPr lang="en-US" sz="800" dirty="0" smtClean="0">
                <a:latin typeface="Arial" charset="0"/>
                <a:ea typeface="Arial" charset="0"/>
                <a:cs typeface="Arial" charset="0"/>
              </a:rPr>
              <a:t>(see Bennett et al., 2018)</a:t>
            </a:r>
            <a:endParaRPr lang="en-US" sz="800" dirty="0">
              <a:latin typeface="Arial" charset="0"/>
              <a:ea typeface="Arial" charset="0"/>
              <a:cs typeface="Arial" charset="0"/>
            </a:endParaRPr>
          </a:p>
          <a:p>
            <a:pPr>
              <a:lnSpc>
                <a:spcPct val="150000"/>
              </a:lnSpc>
            </a:pPr>
            <a:endParaRPr lang="en-US" sz="1800" dirty="0">
              <a:latin typeface="Arial" charset="0"/>
              <a:ea typeface="Arial" charset="0"/>
              <a:cs typeface="Arial" charset="0"/>
            </a:endParaRPr>
          </a:p>
          <a:p>
            <a:pPr>
              <a:lnSpc>
                <a:spcPct val="150000"/>
              </a:lnSpc>
            </a:pPr>
            <a:endParaRPr lang="en-US" sz="1800" dirty="0">
              <a:latin typeface="Arial" charset="0"/>
              <a:ea typeface="Arial" charset="0"/>
              <a:cs typeface="Arial" charset="0"/>
            </a:endParaRPr>
          </a:p>
          <a:p>
            <a:pPr>
              <a:lnSpc>
                <a:spcPct val="150000"/>
              </a:lnSpc>
            </a:pPr>
            <a:endParaRPr lang="en-US" sz="1200" dirty="0" smtClean="0"/>
          </a:p>
        </p:txBody>
      </p:sp>
      <p:sp>
        <p:nvSpPr>
          <p:cNvPr id="4" name="Content Placeholder 16"/>
          <p:cNvSpPr txBox="1">
            <a:spLocks/>
          </p:cNvSpPr>
          <p:nvPr/>
        </p:nvSpPr>
        <p:spPr>
          <a:xfrm>
            <a:off x="6934200" y="4324350"/>
            <a:ext cx="2209800" cy="81915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buFont typeface="Arial"/>
              <a:buNone/>
            </a:pPr>
            <a:r>
              <a:rPr lang="en-US" sz="1100" dirty="0" smtClean="0">
                <a:solidFill>
                  <a:srgbClr val="002855"/>
                </a:solidFill>
                <a:latin typeface="Arial" charset="0"/>
                <a:ea typeface="Arial" charset="0"/>
                <a:cs typeface="Arial" charset="0"/>
              </a:rPr>
              <a:t>John Chambers College of Business and Economics</a:t>
            </a:r>
            <a:endParaRPr lang="en-US" dirty="0" smtClean="0">
              <a:solidFill>
                <a:srgbClr val="002855"/>
              </a:solidFill>
            </a:endParaRPr>
          </a:p>
        </p:txBody>
      </p:sp>
    </p:spTree>
    <p:extLst>
      <p:ext uri="{BB962C8B-B14F-4D97-AF65-F5344CB8AC3E}">
        <p14:creationId xmlns:p14="http://schemas.microsoft.com/office/powerpoint/2010/main" val="83950851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914400" y="419100"/>
            <a:ext cx="8229600" cy="857250"/>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smtClean="0">
                <a:solidFill>
                  <a:srgbClr val="002855"/>
                </a:solidFill>
                <a:latin typeface="Arial" charset="0"/>
                <a:ea typeface="Arial" charset="0"/>
                <a:cs typeface="Arial" charset="0"/>
              </a:rPr>
              <a:t>Why are meta-analyses so important?</a:t>
            </a:r>
            <a:endParaRPr lang="en-US" sz="4000" b="1" dirty="0">
              <a:solidFill>
                <a:srgbClr val="002855"/>
              </a:solidFill>
              <a:latin typeface="Arial" charset="0"/>
              <a:ea typeface="Arial" charset="0"/>
              <a:cs typeface="Arial" charset="0"/>
            </a:endParaRPr>
          </a:p>
        </p:txBody>
      </p:sp>
      <p:sp>
        <p:nvSpPr>
          <p:cNvPr id="3" name="Content Placeholder 2"/>
          <p:cNvSpPr txBox="1">
            <a:spLocks/>
          </p:cNvSpPr>
          <p:nvPr/>
        </p:nvSpPr>
        <p:spPr>
          <a:xfrm>
            <a:off x="990600" y="1352550"/>
            <a:ext cx="7772400" cy="28956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50000"/>
              </a:lnSpc>
            </a:pPr>
            <a:r>
              <a:rPr lang="en-US" sz="1800" dirty="0" smtClean="0">
                <a:latin typeface="Arial" charset="0"/>
                <a:ea typeface="Arial" charset="0"/>
                <a:cs typeface="Arial" charset="0"/>
              </a:rPr>
              <a:t>Meta-analytic results often are used to inform evidence-based practice decision (across most industries)</a:t>
            </a:r>
          </a:p>
          <a:p>
            <a:pPr lvl="1">
              <a:lnSpc>
                <a:spcPct val="150000"/>
              </a:lnSpc>
            </a:pPr>
            <a:r>
              <a:rPr lang="en-US" sz="1400" dirty="0" smtClean="0">
                <a:latin typeface="Arial" charset="0"/>
                <a:ea typeface="Arial" charset="0"/>
                <a:cs typeface="Arial" charset="0"/>
              </a:rPr>
              <a:t>Utility analyses </a:t>
            </a:r>
            <a:r>
              <a:rPr lang="en-US" sz="800" dirty="0" smtClean="0">
                <a:latin typeface="Arial" charset="0"/>
                <a:ea typeface="Arial" charset="0"/>
                <a:cs typeface="Arial" charset="0"/>
              </a:rPr>
              <a:t>(see Hancock et al., 2012; </a:t>
            </a:r>
            <a:r>
              <a:rPr lang="en-US" sz="800" dirty="0" err="1" smtClean="0">
                <a:latin typeface="Arial" charset="0"/>
                <a:ea typeface="Arial" charset="0"/>
                <a:cs typeface="Arial" charset="0"/>
              </a:rPr>
              <a:t>Kepes</a:t>
            </a:r>
            <a:r>
              <a:rPr lang="en-US" sz="800" dirty="0" smtClean="0">
                <a:latin typeface="Arial" charset="0"/>
                <a:ea typeface="Arial" charset="0"/>
                <a:cs typeface="Arial" charset="0"/>
              </a:rPr>
              <a:t> &amp; McDaniel, 2015)</a:t>
            </a:r>
          </a:p>
          <a:p>
            <a:pPr>
              <a:lnSpc>
                <a:spcPct val="150000"/>
              </a:lnSpc>
            </a:pPr>
            <a:endParaRPr lang="en-US" sz="400" dirty="0">
              <a:latin typeface="Arial" charset="0"/>
              <a:ea typeface="Arial" charset="0"/>
              <a:cs typeface="Arial" charset="0"/>
            </a:endParaRPr>
          </a:p>
          <a:p>
            <a:pPr>
              <a:lnSpc>
                <a:spcPct val="150000"/>
              </a:lnSpc>
            </a:pPr>
            <a:endParaRPr lang="en-US" sz="1800" dirty="0">
              <a:latin typeface="Arial" charset="0"/>
              <a:ea typeface="Arial" charset="0"/>
              <a:cs typeface="Arial" charset="0"/>
            </a:endParaRPr>
          </a:p>
          <a:p>
            <a:pPr>
              <a:lnSpc>
                <a:spcPct val="150000"/>
              </a:lnSpc>
            </a:pPr>
            <a:endParaRPr lang="en-US" sz="1800" dirty="0">
              <a:latin typeface="Arial" charset="0"/>
              <a:ea typeface="Arial" charset="0"/>
              <a:cs typeface="Arial" charset="0"/>
            </a:endParaRPr>
          </a:p>
          <a:p>
            <a:pPr>
              <a:lnSpc>
                <a:spcPct val="150000"/>
              </a:lnSpc>
            </a:pPr>
            <a:endParaRPr lang="en-US" sz="1200" dirty="0" smtClean="0"/>
          </a:p>
        </p:txBody>
      </p:sp>
      <p:sp>
        <p:nvSpPr>
          <p:cNvPr id="4" name="Content Placeholder 16"/>
          <p:cNvSpPr txBox="1">
            <a:spLocks/>
          </p:cNvSpPr>
          <p:nvPr/>
        </p:nvSpPr>
        <p:spPr>
          <a:xfrm>
            <a:off x="6934200" y="4324350"/>
            <a:ext cx="2209800" cy="81915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buFont typeface="Arial"/>
              <a:buNone/>
            </a:pPr>
            <a:r>
              <a:rPr lang="en-US" sz="1100" dirty="0" smtClean="0">
                <a:solidFill>
                  <a:srgbClr val="002855"/>
                </a:solidFill>
                <a:latin typeface="Arial" charset="0"/>
                <a:ea typeface="Arial" charset="0"/>
                <a:cs typeface="Arial" charset="0"/>
              </a:rPr>
              <a:t>John Chambers College of Business and Economics</a:t>
            </a:r>
            <a:endParaRPr lang="en-US" dirty="0" smtClean="0">
              <a:solidFill>
                <a:srgbClr val="002855"/>
              </a:solidFill>
            </a:endParaRPr>
          </a:p>
        </p:txBody>
      </p:sp>
    </p:spTree>
    <p:extLst>
      <p:ext uri="{BB962C8B-B14F-4D97-AF65-F5344CB8AC3E}">
        <p14:creationId xmlns:p14="http://schemas.microsoft.com/office/powerpoint/2010/main" val="129627585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914400" y="419100"/>
            <a:ext cx="8229600" cy="857250"/>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smtClean="0">
                <a:solidFill>
                  <a:srgbClr val="002855"/>
                </a:solidFill>
                <a:latin typeface="Arial" charset="0"/>
                <a:ea typeface="Arial" charset="0"/>
                <a:cs typeface="Arial" charset="0"/>
              </a:rPr>
              <a:t>Why are meta-analyses so important?</a:t>
            </a:r>
            <a:endParaRPr lang="en-US" sz="4000" b="1" dirty="0">
              <a:solidFill>
                <a:srgbClr val="002855"/>
              </a:solidFill>
              <a:latin typeface="Arial" charset="0"/>
              <a:ea typeface="Arial" charset="0"/>
              <a:cs typeface="Arial" charset="0"/>
            </a:endParaRPr>
          </a:p>
        </p:txBody>
      </p:sp>
      <p:sp>
        <p:nvSpPr>
          <p:cNvPr id="3" name="Content Placeholder 2"/>
          <p:cNvSpPr txBox="1">
            <a:spLocks/>
          </p:cNvSpPr>
          <p:nvPr/>
        </p:nvSpPr>
        <p:spPr>
          <a:xfrm>
            <a:off x="990600" y="1352550"/>
            <a:ext cx="7772400" cy="28956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50000"/>
              </a:lnSpc>
            </a:pPr>
            <a:endParaRPr lang="en-US" sz="1800" dirty="0">
              <a:latin typeface="Arial" charset="0"/>
              <a:ea typeface="Arial" charset="0"/>
              <a:cs typeface="Arial" charset="0"/>
            </a:endParaRPr>
          </a:p>
          <a:p>
            <a:pPr>
              <a:lnSpc>
                <a:spcPct val="150000"/>
              </a:lnSpc>
            </a:pPr>
            <a:endParaRPr lang="en-US" sz="1800" dirty="0">
              <a:latin typeface="Arial" charset="0"/>
              <a:ea typeface="Arial" charset="0"/>
              <a:cs typeface="Arial" charset="0"/>
            </a:endParaRPr>
          </a:p>
          <a:p>
            <a:pPr>
              <a:lnSpc>
                <a:spcPct val="150000"/>
              </a:lnSpc>
            </a:pPr>
            <a:endParaRPr lang="en-US" sz="1200" dirty="0" smtClean="0"/>
          </a:p>
        </p:txBody>
      </p:sp>
      <p:sp>
        <p:nvSpPr>
          <p:cNvPr id="4" name="Content Placeholder 2"/>
          <p:cNvSpPr txBox="1">
            <a:spLocks/>
          </p:cNvSpPr>
          <p:nvPr/>
        </p:nvSpPr>
        <p:spPr>
          <a:xfrm>
            <a:off x="1143000" y="1504950"/>
            <a:ext cx="7772400" cy="28956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50000"/>
              </a:lnSpc>
            </a:pPr>
            <a:r>
              <a:rPr lang="en-US" sz="1800" dirty="0" smtClean="0">
                <a:latin typeface="Arial" charset="0"/>
                <a:ea typeface="Arial" charset="0"/>
                <a:cs typeface="Arial" charset="0"/>
              </a:rPr>
              <a:t>Consequences of not taking research synthesis seriously…</a:t>
            </a:r>
          </a:p>
          <a:p>
            <a:pPr>
              <a:lnSpc>
                <a:spcPct val="150000"/>
              </a:lnSpc>
            </a:pPr>
            <a:endParaRPr lang="en-US" sz="1800" dirty="0">
              <a:latin typeface="Arial" charset="0"/>
              <a:ea typeface="Arial" charset="0"/>
              <a:cs typeface="Arial" charset="0"/>
            </a:endParaRPr>
          </a:p>
          <a:p>
            <a:pPr>
              <a:lnSpc>
                <a:spcPct val="150000"/>
              </a:lnSpc>
            </a:pPr>
            <a:endParaRPr lang="en-US" sz="1800" dirty="0">
              <a:latin typeface="Arial" charset="0"/>
              <a:ea typeface="Arial" charset="0"/>
              <a:cs typeface="Arial" charset="0"/>
            </a:endParaRPr>
          </a:p>
          <a:p>
            <a:pPr>
              <a:lnSpc>
                <a:spcPct val="150000"/>
              </a:lnSpc>
            </a:pPr>
            <a:endParaRPr lang="en-US" sz="1200" dirty="0" smtClean="0"/>
          </a:p>
        </p:txBody>
      </p:sp>
      <p:sp>
        <p:nvSpPr>
          <p:cNvPr id="5" name="Content Placeholder 16"/>
          <p:cNvSpPr txBox="1">
            <a:spLocks/>
          </p:cNvSpPr>
          <p:nvPr/>
        </p:nvSpPr>
        <p:spPr>
          <a:xfrm>
            <a:off x="6934200" y="4324350"/>
            <a:ext cx="2209800" cy="81915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buFont typeface="Arial"/>
              <a:buNone/>
            </a:pPr>
            <a:r>
              <a:rPr lang="en-US" sz="1100" dirty="0" smtClean="0">
                <a:solidFill>
                  <a:srgbClr val="002855"/>
                </a:solidFill>
                <a:latin typeface="Arial" charset="0"/>
                <a:ea typeface="Arial" charset="0"/>
                <a:cs typeface="Arial" charset="0"/>
              </a:rPr>
              <a:t>John Chambers College of Business and Economics</a:t>
            </a:r>
            <a:endParaRPr lang="en-US" dirty="0" smtClean="0">
              <a:solidFill>
                <a:srgbClr val="002855"/>
              </a:solidFill>
            </a:endParaRPr>
          </a:p>
        </p:txBody>
      </p:sp>
    </p:spTree>
    <p:extLst>
      <p:ext uri="{BB962C8B-B14F-4D97-AF65-F5344CB8AC3E}">
        <p14:creationId xmlns:p14="http://schemas.microsoft.com/office/powerpoint/2010/main" val="17978344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914400" y="419100"/>
            <a:ext cx="8229600" cy="857250"/>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smtClean="0">
                <a:solidFill>
                  <a:srgbClr val="002855"/>
                </a:solidFill>
                <a:latin typeface="Arial" charset="0"/>
                <a:ea typeface="Arial" charset="0"/>
                <a:cs typeface="Arial" charset="0"/>
              </a:rPr>
              <a:t>Why are meta-analyses so important?</a:t>
            </a:r>
            <a:endParaRPr lang="en-US" sz="4000" b="1" dirty="0">
              <a:solidFill>
                <a:srgbClr val="002855"/>
              </a:solidFill>
              <a:latin typeface="Arial" charset="0"/>
              <a:ea typeface="Arial" charset="0"/>
              <a:cs typeface="Arial" charset="0"/>
            </a:endParaRPr>
          </a:p>
        </p:txBody>
      </p:sp>
      <p:sp>
        <p:nvSpPr>
          <p:cNvPr id="3" name="Content Placeholder 2"/>
          <p:cNvSpPr txBox="1">
            <a:spLocks/>
          </p:cNvSpPr>
          <p:nvPr/>
        </p:nvSpPr>
        <p:spPr>
          <a:xfrm>
            <a:off x="990600" y="1352550"/>
            <a:ext cx="7772400" cy="28956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50000"/>
              </a:lnSpc>
            </a:pPr>
            <a:endParaRPr lang="en-US" sz="1800" dirty="0">
              <a:latin typeface="Arial" charset="0"/>
              <a:ea typeface="Arial" charset="0"/>
              <a:cs typeface="Arial" charset="0"/>
            </a:endParaRPr>
          </a:p>
          <a:p>
            <a:pPr>
              <a:lnSpc>
                <a:spcPct val="150000"/>
              </a:lnSpc>
            </a:pPr>
            <a:endParaRPr lang="en-US" sz="1800" dirty="0">
              <a:latin typeface="Arial" charset="0"/>
              <a:ea typeface="Arial" charset="0"/>
              <a:cs typeface="Arial" charset="0"/>
            </a:endParaRPr>
          </a:p>
          <a:p>
            <a:pPr>
              <a:lnSpc>
                <a:spcPct val="150000"/>
              </a:lnSpc>
            </a:pPr>
            <a:endParaRPr lang="en-US" sz="1200" dirty="0" smtClean="0"/>
          </a:p>
        </p:txBody>
      </p:sp>
      <p:sp>
        <p:nvSpPr>
          <p:cNvPr id="4" name="Content Placeholder 2"/>
          <p:cNvSpPr txBox="1">
            <a:spLocks/>
          </p:cNvSpPr>
          <p:nvPr/>
        </p:nvSpPr>
        <p:spPr>
          <a:xfrm>
            <a:off x="1143000" y="1504950"/>
            <a:ext cx="7772400" cy="28956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50000"/>
              </a:lnSpc>
            </a:pPr>
            <a:r>
              <a:rPr lang="en-US" sz="1800" dirty="0" smtClean="0">
                <a:latin typeface="Arial" charset="0"/>
                <a:ea typeface="Arial" charset="0"/>
                <a:cs typeface="Arial" charset="0"/>
              </a:rPr>
              <a:t>Consequences of not taking research synthesis seriously…</a:t>
            </a:r>
          </a:p>
          <a:p>
            <a:pPr>
              <a:lnSpc>
                <a:spcPct val="150000"/>
              </a:lnSpc>
            </a:pPr>
            <a:r>
              <a:rPr lang="en-US" sz="1800" dirty="0" smtClean="0">
                <a:latin typeface="Arial" charset="0"/>
                <a:ea typeface="Arial" charset="0"/>
                <a:cs typeface="Arial" charset="0"/>
              </a:rPr>
              <a:t>The theory</a:t>
            </a:r>
          </a:p>
          <a:p>
            <a:pPr lvl="1">
              <a:lnSpc>
                <a:spcPct val="150000"/>
              </a:lnSpc>
            </a:pPr>
            <a:r>
              <a:rPr lang="en-US" sz="1400" dirty="0" smtClean="0">
                <a:latin typeface="Arial" charset="0"/>
                <a:ea typeface="Arial" charset="0"/>
                <a:cs typeface="Arial" charset="0"/>
              </a:rPr>
              <a:t>Patients with arrhythmias are at increased risk of early </a:t>
            </a:r>
            <a:r>
              <a:rPr lang="en-US" sz="1400" dirty="0">
                <a:latin typeface="Arial" charset="0"/>
                <a:ea typeface="Arial" charset="0"/>
                <a:cs typeface="Arial" charset="0"/>
              </a:rPr>
              <a:t>death following a heart attack</a:t>
            </a:r>
          </a:p>
          <a:p>
            <a:pPr marL="457200" lvl="1" indent="0">
              <a:lnSpc>
                <a:spcPct val="150000"/>
              </a:lnSpc>
              <a:buNone/>
            </a:pPr>
            <a:r>
              <a:rPr lang="en-GB" altLang="en-US" sz="1400" dirty="0">
                <a:latin typeface="Arial" charset="0"/>
                <a:ea typeface="Arial" charset="0"/>
                <a:cs typeface="Arial" charset="0"/>
              </a:rPr>
              <a:t/>
            </a:r>
            <a:br>
              <a:rPr lang="en-GB" altLang="en-US" sz="1400" dirty="0">
                <a:latin typeface="Arial" charset="0"/>
                <a:ea typeface="Arial" charset="0"/>
                <a:cs typeface="Arial" charset="0"/>
              </a:rPr>
            </a:br>
            <a:endParaRPr lang="en-US" sz="1400" dirty="0">
              <a:latin typeface="Arial" charset="0"/>
              <a:ea typeface="Arial" charset="0"/>
              <a:cs typeface="Arial" charset="0"/>
            </a:endParaRPr>
          </a:p>
          <a:p>
            <a:pPr>
              <a:lnSpc>
                <a:spcPct val="150000"/>
              </a:lnSpc>
            </a:pPr>
            <a:endParaRPr lang="en-US" sz="1800" dirty="0">
              <a:latin typeface="Arial" charset="0"/>
              <a:ea typeface="Arial" charset="0"/>
              <a:cs typeface="Arial" charset="0"/>
            </a:endParaRPr>
          </a:p>
          <a:p>
            <a:pPr>
              <a:lnSpc>
                <a:spcPct val="150000"/>
              </a:lnSpc>
            </a:pPr>
            <a:endParaRPr lang="en-US" sz="1800" dirty="0">
              <a:latin typeface="Arial" charset="0"/>
              <a:ea typeface="Arial" charset="0"/>
              <a:cs typeface="Arial" charset="0"/>
            </a:endParaRPr>
          </a:p>
          <a:p>
            <a:pPr>
              <a:lnSpc>
                <a:spcPct val="150000"/>
              </a:lnSpc>
            </a:pPr>
            <a:endParaRPr lang="en-US" sz="1200" dirty="0" smtClean="0"/>
          </a:p>
        </p:txBody>
      </p:sp>
      <p:sp>
        <p:nvSpPr>
          <p:cNvPr id="5" name="Content Placeholder 16"/>
          <p:cNvSpPr txBox="1">
            <a:spLocks/>
          </p:cNvSpPr>
          <p:nvPr/>
        </p:nvSpPr>
        <p:spPr>
          <a:xfrm>
            <a:off x="6934200" y="4324350"/>
            <a:ext cx="2209800" cy="81915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buFont typeface="Arial"/>
              <a:buNone/>
            </a:pPr>
            <a:r>
              <a:rPr lang="en-US" sz="1100" dirty="0" smtClean="0">
                <a:solidFill>
                  <a:srgbClr val="002855"/>
                </a:solidFill>
                <a:latin typeface="Arial" charset="0"/>
                <a:ea typeface="Arial" charset="0"/>
                <a:cs typeface="Arial" charset="0"/>
              </a:rPr>
              <a:t>John Chambers College of Business and Economics</a:t>
            </a:r>
            <a:endParaRPr lang="en-US" dirty="0" smtClean="0">
              <a:solidFill>
                <a:srgbClr val="002855"/>
              </a:solidFill>
            </a:endParaRPr>
          </a:p>
        </p:txBody>
      </p:sp>
    </p:spTree>
    <p:extLst>
      <p:ext uri="{BB962C8B-B14F-4D97-AF65-F5344CB8AC3E}">
        <p14:creationId xmlns:p14="http://schemas.microsoft.com/office/powerpoint/2010/main" val="89156478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914400" y="419100"/>
            <a:ext cx="8229600" cy="857250"/>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smtClean="0">
                <a:solidFill>
                  <a:srgbClr val="002855"/>
                </a:solidFill>
                <a:latin typeface="Arial" charset="0"/>
                <a:ea typeface="Arial" charset="0"/>
                <a:cs typeface="Arial" charset="0"/>
              </a:rPr>
              <a:t>Why are meta-analyses so important?</a:t>
            </a:r>
            <a:endParaRPr lang="en-US" sz="4000" b="1" dirty="0">
              <a:solidFill>
                <a:srgbClr val="002855"/>
              </a:solidFill>
              <a:latin typeface="Arial" charset="0"/>
              <a:ea typeface="Arial" charset="0"/>
              <a:cs typeface="Arial" charset="0"/>
            </a:endParaRPr>
          </a:p>
        </p:txBody>
      </p:sp>
      <p:sp>
        <p:nvSpPr>
          <p:cNvPr id="3" name="Content Placeholder 2"/>
          <p:cNvSpPr txBox="1">
            <a:spLocks/>
          </p:cNvSpPr>
          <p:nvPr/>
        </p:nvSpPr>
        <p:spPr>
          <a:xfrm>
            <a:off x="990600" y="1352550"/>
            <a:ext cx="7772400" cy="28956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50000"/>
              </a:lnSpc>
            </a:pPr>
            <a:endParaRPr lang="en-US" sz="1800" dirty="0">
              <a:latin typeface="Arial" charset="0"/>
              <a:ea typeface="Arial" charset="0"/>
              <a:cs typeface="Arial" charset="0"/>
            </a:endParaRPr>
          </a:p>
          <a:p>
            <a:pPr>
              <a:lnSpc>
                <a:spcPct val="150000"/>
              </a:lnSpc>
            </a:pPr>
            <a:endParaRPr lang="en-US" sz="1800" dirty="0">
              <a:latin typeface="Arial" charset="0"/>
              <a:ea typeface="Arial" charset="0"/>
              <a:cs typeface="Arial" charset="0"/>
            </a:endParaRPr>
          </a:p>
          <a:p>
            <a:pPr>
              <a:lnSpc>
                <a:spcPct val="150000"/>
              </a:lnSpc>
            </a:pPr>
            <a:endParaRPr lang="en-US" sz="1200" dirty="0" smtClean="0"/>
          </a:p>
        </p:txBody>
      </p:sp>
      <p:sp>
        <p:nvSpPr>
          <p:cNvPr id="4" name="Content Placeholder 2"/>
          <p:cNvSpPr txBox="1">
            <a:spLocks/>
          </p:cNvSpPr>
          <p:nvPr/>
        </p:nvSpPr>
        <p:spPr>
          <a:xfrm>
            <a:off x="1143000" y="1504950"/>
            <a:ext cx="7772400" cy="28956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50000"/>
              </a:lnSpc>
            </a:pPr>
            <a:r>
              <a:rPr lang="en-US" sz="1800" dirty="0" smtClean="0">
                <a:latin typeface="Arial" charset="0"/>
                <a:ea typeface="Arial" charset="0"/>
                <a:cs typeface="Arial" charset="0"/>
              </a:rPr>
              <a:t>Consequences of not taking research synthesis seriously…</a:t>
            </a:r>
          </a:p>
          <a:p>
            <a:pPr>
              <a:lnSpc>
                <a:spcPct val="150000"/>
              </a:lnSpc>
            </a:pPr>
            <a:r>
              <a:rPr lang="en-US" sz="1800" dirty="0" smtClean="0">
                <a:latin typeface="Arial" charset="0"/>
                <a:ea typeface="Arial" charset="0"/>
                <a:cs typeface="Arial" charset="0"/>
              </a:rPr>
              <a:t>The theory</a:t>
            </a:r>
          </a:p>
          <a:p>
            <a:pPr lvl="1">
              <a:lnSpc>
                <a:spcPct val="150000"/>
              </a:lnSpc>
            </a:pPr>
            <a:r>
              <a:rPr lang="en-US" sz="1400" dirty="0" smtClean="0">
                <a:latin typeface="Arial" charset="0"/>
                <a:ea typeface="Arial" charset="0"/>
                <a:cs typeface="Arial" charset="0"/>
              </a:rPr>
              <a:t>Patients with arrhythmias are at increased risk of early </a:t>
            </a:r>
            <a:r>
              <a:rPr lang="en-US" sz="1400" dirty="0">
                <a:latin typeface="Arial" charset="0"/>
                <a:ea typeface="Arial" charset="0"/>
                <a:cs typeface="Arial" charset="0"/>
              </a:rPr>
              <a:t>death following a heart attack</a:t>
            </a:r>
          </a:p>
          <a:p>
            <a:pPr lvl="1">
              <a:lnSpc>
                <a:spcPct val="150000"/>
              </a:lnSpc>
            </a:pPr>
            <a:r>
              <a:rPr lang="en-GB" altLang="en-US" sz="1400" dirty="0">
                <a:latin typeface="Arial" charset="0"/>
                <a:ea typeface="Arial" charset="0"/>
                <a:cs typeface="Arial" charset="0"/>
              </a:rPr>
              <a:t>Anti-arrhythmic drugs reduce arrhythmias after heart </a:t>
            </a:r>
            <a:r>
              <a:rPr lang="en-GB" altLang="en-US" sz="1400" dirty="0" smtClean="0">
                <a:latin typeface="Arial" charset="0"/>
                <a:ea typeface="Arial" charset="0"/>
                <a:cs typeface="Arial" charset="0"/>
              </a:rPr>
              <a:t>attack</a:t>
            </a:r>
            <a:endParaRPr lang="en-GB" altLang="en-US" sz="1400" dirty="0">
              <a:latin typeface="Arial" charset="0"/>
              <a:ea typeface="Arial" charset="0"/>
              <a:cs typeface="Arial" charset="0"/>
            </a:endParaRPr>
          </a:p>
          <a:p>
            <a:pPr marL="457200" lvl="1" indent="0">
              <a:lnSpc>
                <a:spcPct val="150000"/>
              </a:lnSpc>
              <a:buNone/>
            </a:pPr>
            <a:r>
              <a:rPr lang="en-GB" altLang="en-US" sz="1400" dirty="0">
                <a:latin typeface="Arial" charset="0"/>
                <a:ea typeface="Arial" charset="0"/>
                <a:cs typeface="Arial" charset="0"/>
              </a:rPr>
              <a:t/>
            </a:r>
            <a:br>
              <a:rPr lang="en-GB" altLang="en-US" sz="1400" dirty="0">
                <a:latin typeface="Arial" charset="0"/>
                <a:ea typeface="Arial" charset="0"/>
                <a:cs typeface="Arial" charset="0"/>
              </a:rPr>
            </a:br>
            <a:endParaRPr lang="en-US" sz="1400" dirty="0">
              <a:latin typeface="Arial" charset="0"/>
              <a:ea typeface="Arial" charset="0"/>
              <a:cs typeface="Arial" charset="0"/>
            </a:endParaRPr>
          </a:p>
          <a:p>
            <a:pPr>
              <a:lnSpc>
                <a:spcPct val="150000"/>
              </a:lnSpc>
            </a:pPr>
            <a:endParaRPr lang="en-US" sz="1800" dirty="0">
              <a:latin typeface="Arial" charset="0"/>
              <a:ea typeface="Arial" charset="0"/>
              <a:cs typeface="Arial" charset="0"/>
            </a:endParaRPr>
          </a:p>
          <a:p>
            <a:pPr>
              <a:lnSpc>
                <a:spcPct val="150000"/>
              </a:lnSpc>
            </a:pPr>
            <a:endParaRPr lang="en-US" sz="1800" dirty="0">
              <a:latin typeface="Arial" charset="0"/>
              <a:ea typeface="Arial" charset="0"/>
              <a:cs typeface="Arial" charset="0"/>
            </a:endParaRPr>
          </a:p>
          <a:p>
            <a:pPr>
              <a:lnSpc>
                <a:spcPct val="150000"/>
              </a:lnSpc>
            </a:pPr>
            <a:endParaRPr lang="en-US" sz="1200" dirty="0" smtClean="0"/>
          </a:p>
        </p:txBody>
      </p:sp>
      <p:sp>
        <p:nvSpPr>
          <p:cNvPr id="5" name="Content Placeholder 16"/>
          <p:cNvSpPr txBox="1">
            <a:spLocks/>
          </p:cNvSpPr>
          <p:nvPr/>
        </p:nvSpPr>
        <p:spPr>
          <a:xfrm>
            <a:off x="6934200" y="4324350"/>
            <a:ext cx="2209800" cy="81915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buFont typeface="Arial"/>
              <a:buNone/>
            </a:pPr>
            <a:r>
              <a:rPr lang="en-US" sz="1100" dirty="0" smtClean="0">
                <a:solidFill>
                  <a:srgbClr val="002855"/>
                </a:solidFill>
                <a:latin typeface="Arial" charset="0"/>
                <a:ea typeface="Arial" charset="0"/>
                <a:cs typeface="Arial" charset="0"/>
              </a:rPr>
              <a:t>John Chambers College of Business and Economics</a:t>
            </a:r>
            <a:endParaRPr lang="en-US" dirty="0" smtClean="0">
              <a:solidFill>
                <a:srgbClr val="002855"/>
              </a:solidFill>
            </a:endParaRPr>
          </a:p>
        </p:txBody>
      </p:sp>
    </p:spTree>
    <p:extLst>
      <p:ext uri="{BB962C8B-B14F-4D97-AF65-F5344CB8AC3E}">
        <p14:creationId xmlns:p14="http://schemas.microsoft.com/office/powerpoint/2010/main" val="32821771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914400" y="419100"/>
            <a:ext cx="8229600" cy="857250"/>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smtClean="0">
                <a:solidFill>
                  <a:srgbClr val="002855"/>
                </a:solidFill>
                <a:latin typeface="Arial" charset="0"/>
                <a:ea typeface="Arial" charset="0"/>
                <a:cs typeface="Arial" charset="0"/>
              </a:rPr>
              <a:t>Why are meta-analyses so important?</a:t>
            </a:r>
            <a:endParaRPr lang="en-US" sz="4000" b="1" dirty="0">
              <a:solidFill>
                <a:srgbClr val="002855"/>
              </a:solidFill>
              <a:latin typeface="Arial" charset="0"/>
              <a:ea typeface="Arial" charset="0"/>
              <a:cs typeface="Arial" charset="0"/>
            </a:endParaRPr>
          </a:p>
        </p:txBody>
      </p:sp>
      <p:sp>
        <p:nvSpPr>
          <p:cNvPr id="3" name="Content Placeholder 2"/>
          <p:cNvSpPr txBox="1">
            <a:spLocks/>
          </p:cNvSpPr>
          <p:nvPr/>
        </p:nvSpPr>
        <p:spPr>
          <a:xfrm>
            <a:off x="990600" y="1352550"/>
            <a:ext cx="7772400" cy="28956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50000"/>
              </a:lnSpc>
            </a:pPr>
            <a:endParaRPr lang="en-US" sz="1800" dirty="0">
              <a:latin typeface="Arial" charset="0"/>
              <a:ea typeface="Arial" charset="0"/>
              <a:cs typeface="Arial" charset="0"/>
            </a:endParaRPr>
          </a:p>
          <a:p>
            <a:pPr>
              <a:lnSpc>
                <a:spcPct val="150000"/>
              </a:lnSpc>
            </a:pPr>
            <a:endParaRPr lang="en-US" sz="1800" dirty="0">
              <a:latin typeface="Arial" charset="0"/>
              <a:ea typeface="Arial" charset="0"/>
              <a:cs typeface="Arial" charset="0"/>
            </a:endParaRPr>
          </a:p>
          <a:p>
            <a:pPr>
              <a:lnSpc>
                <a:spcPct val="150000"/>
              </a:lnSpc>
            </a:pPr>
            <a:endParaRPr lang="en-US" sz="1200" dirty="0" smtClean="0"/>
          </a:p>
        </p:txBody>
      </p:sp>
      <p:sp>
        <p:nvSpPr>
          <p:cNvPr id="4" name="Content Placeholder 2"/>
          <p:cNvSpPr txBox="1">
            <a:spLocks/>
          </p:cNvSpPr>
          <p:nvPr/>
        </p:nvSpPr>
        <p:spPr>
          <a:xfrm>
            <a:off x="1143000" y="1504950"/>
            <a:ext cx="7772400" cy="28956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50000"/>
              </a:lnSpc>
            </a:pPr>
            <a:r>
              <a:rPr lang="en-US" sz="1800" dirty="0" smtClean="0">
                <a:latin typeface="Arial" charset="0"/>
                <a:ea typeface="Arial" charset="0"/>
                <a:cs typeface="Arial" charset="0"/>
              </a:rPr>
              <a:t>Consequences of not taking research synthesis seriously…</a:t>
            </a:r>
          </a:p>
          <a:p>
            <a:pPr>
              <a:lnSpc>
                <a:spcPct val="150000"/>
              </a:lnSpc>
            </a:pPr>
            <a:r>
              <a:rPr lang="en-US" sz="1800" dirty="0" smtClean="0">
                <a:latin typeface="Arial" charset="0"/>
                <a:ea typeface="Arial" charset="0"/>
                <a:cs typeface="Arial" charset="0"/>
              </a:rPr>
              <a:t>The theory</a:t>
            </a:r>
          </a:p>
          <a:p>
            <a:pPr lvl="1">
              <a:lnSpc>
                <a:spcPct val="150000"/>
              </a:lnSpc>
            </a:pPr>
            <a:r>
              <a:rPr lang="en-US" sz="1400" dirty="0" smtClean="0">
                <a:latin typeface="Arial" charset="0"/>
                <a:ea typeface="Arial" charset="0"/>
                <a:cs typeface="Arial" charset="0"/>
              </a:rPr>
              <a:t>Patients with arrhythmias are at increased risk of early </a:t>
            </a:r>
            <a:r>
              <a:rPr lang="en-US" sz="1400" dirty="0">
                <a:latin typeface="Arial" charset="0"/>
                <a:ea typeface="Arial" charset="0"/>
                <a:cs typeface="Arial" charset="0"/>
              </a:rPr>
              <a:t>death following a heart attack</a:t>
            </a:r>
          </a:p>
          <a:p>
            <a:pPr lvl="1">
              <a:lnSpc>
                <a:spcPct val="150000"/>
              </a:lnSpc>
            </a:pPr>
            <a:r>
              <a:rPr lang="en-GB" altLang="en-US" sz="1400" dirty="0">
                <a:latin typeface="Arial" charset="0"/>
                <a:ea typeface="Arial" charset="0"/>
                <a:cs typeface="Arial" charset="0"/>
              </a:rPr>
              <a:t>Anti-arrhythmic drugs reduce arrhythmias after heart </a:t>
            </a:r>
            <a:r>
              <a:rPr lang="en-GB" altLang="en-US" sz="1400" dirty="0" smtClean="0">
                <a:latin typeface="Arial" charset="0"/>
                <a:ea typeface="Arial" charset="0"/>
                <a:cs typeface="Arial" charset="0"/>
              </a:rPr>
              <a:t>attack</a:t>
            </a:r>
            <a:endParaRPr lang="en-GB" altLang="en-US" sz="1400" dirty="0">
              <a:latin typeface="Arial" charset="0"/>
              <a:ea typeface="Arial" charset="0"/>
              <a:cs typeface="Arial" charset="0"/>
            </a:endParaRPr>
          </a:p>
          <a:p>
            <a:pPr lvl="1">
              <a:lnSpc>
                <a:spcPct val="150000"/>
              </a:lnSpc>
            </a:pPr>
            <a:r>
              <a:rPr lang="en-GB" altLang="en-US" sz="1400" dirty="0" smtClean="0">
                <a:latin typeface="Arial" charset="0"/>
                <a:ea typeface="Arial" charset="0"/>
                <a:cs typeface="Arial" charset="0"/>
              </a:rPr>
              <a:t>These </a:t>
            </a:r>
            <a:r>
              <a:rPr lang="en-GB" altLang="en-US" sz="1400" dirty="0">
                <a:latin typeface="Arial" charset="0"/>
                <a:ea typeface="Arial" charset="0"/>
                <a:cs typeface="Arial" charset="0"/>
              </a:rPr>
              <a:t>drugs should reduce early death after heart attack </a:t>
            </a:r>
            <a:br>
              <a:rPr lang="en-GB" altLang="en-US" sz="1400" dirty="0">
                <a:latin typeface="Arial" charset="0"/>
                <a:ea typeface="Arial" charset="0"/>
                <a:cs typeface="Arial" charset="0"/>
              </a:rPr>
            </a:br>
            <a:endParaRPr lang="en-US" sz="1400" dirty="0">
              <a:latin typeface="Arial" charset="0"/>
              <a:ea typeface="Arial" charset="0"/>
              <a:cs typeface="Arial" charset="0"/>
            </a:endParaRPr>
          </a:p>
          <a:p>
            <a:pPr>
              <a:lnSpc>
                <a:spcPct val="150000"/>
              </a:lnSpc>
            </a:pPr>
            <a:endParaRPr lang="en-US" sz="1800" dirty="0">
              <a:latin typeface="Arial" charset="0"/>
              <a:ea typeface="Arial" charset="0"/>
              <a:cs typeface="Arial" charset="0"/>
            </a:endParaRPr>
          </a:p>
          <a:p>
            <a:pPr>
              <a:lnSpc>
                <a:spcPct val="150000"/>
              </a:lnSpc>
            </a:pPr>
            <a:endParaRPr lang="en-US" sz="1800" dirty="0">
              <a:latin typeface="Arial" charset="0"/>
              <a:ea typeface="Arial" charset="0"/>
              <a:cs typeface="Arial" charset="0"/>
            </a:endParaRPr>
          </a:p>
          <a:p>
            <a:pPr>
              <a:lnSpc>
                <a:spcPct val="150000"/>
              </a:lnSpc>
            </a:pPr>
            <a:endParaRPr lang="en-US" sz="1200" dirty="0" smtClean="0"/>
          </a:p>
        </p:txBody>
      </p:sp>
      <p:sp>
        <p:nvSpPr>
          <p:cNvPr id="5" name="Content Placeholder 16"/>
          <p:cNvSpPr txBox="1">
            <a:spLocks/>
          </p:cNvSpPr>
          <p:nvPr/>
        </p:nvSpPr>
        <p:spPr>
          <a:xfrm>
            <a:off x="6934200" y="4324350"/>
            <a:ext cx="2209800" cy="81915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buFont typeface="Arial"/>
              <a:buNone/>
            </a:pPr>
            <a:r>
              <a:rPr lang="en-US" sz="1100" dirty="0" smtClean="0">
                <a:solidFill>
                  <a:srgbClr val="002855"/>
                </a:solidFill>
                <a:latin typeface="Arial" charset="0"/>
                <a:ea typeface="Arial" charset="0"/>
                <a:cs typeface="Arial" charset="0"/>
              </a:rPr>
              <a:t>John Chambers College of Business and Economics</a:t>
            </a:r>
            <a:endParaRPr lang="en-US" dirty="0" smtClean="0">
              <a:solidFill>
                <a:srgbClr val="002855"/>
              </a:solidFill>
            </a:endParaRPr>
          </a:p>
        </p:txBody>
      </p:sp>
    </p:spTree>
    <p:extLst>
      <p:ext uri="{BB962C8B-B14F-4D97-AF65-F5344CB8AC3E}">
        <p14:creationId xmlns:p14="http://schemas.microsoft.com/office/powerpoint/2010/main" val="280378205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914400" y="419100"/>
            <a:ext cx="8229600" cy="857250"/>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smtClean="0">
                <a:solidFill>
                  <a:srgbClr val="002855"/>
                </a:solidFill>
                <a:latin typeface="Arial" charset="0"/>
                <a:ea typeface="Arial" charset="0"/>
                <a:cs typeface="Arial" charset="0"/>
              </a:rPr>
              <a:t>Why are meta-analyses so important?</a:t>
            </a:r>
            <a:endParaRPr lang="en-US" sz="4000" b="1" dirty="0">
              <a:solidFill>
                <a:srgbClr val="002855"/>
              </a:solidFill>
              <a:latin typeface="Arial" charset="0"/>
              <a:ea typeface="Arial" charset="0"/>
              <a:cs typeface="Arial" charset="0"/>
            </a:endParaRPr>
          </a:p>
        </p:txBody>
      </p:sp>
      <p:sp>
        <p:nvSpPr>
          <p:cNvPr id="3" name="Content Placeholder 2"/>
          <p:cNvSpPr txBox="1">
            <a:spLocks/>
          </p:cNvSpPr>
          <p:nvPr/>
        </p:nvSpPr>
        <p:spPr>
          <a:xfrm>
            <a:off x="990600" y="1352550"/>
            <a:ext cx="7772400" cy="28956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50000"/>
              </a:lnSpc>
            </a:pPr>
            <a:endParaRPr lang="en-US" sz="1800" dirty="0">
              <a:latin typeface="Arial" charset="0"/>
              <a:ea typeface="Arial" charset="0"/>
              <a:cs typeface="Arial" charset="0"/>
            </a:endParaRPr>
          </a:p>
          <a:p>
            <a:pPr>
              <a:lnSpc>
                <a:spcPct val="150000"/>
              </a:lnSpc>
            </a:pPr>
            <a:endParaRPr lang="en-US" sz="1800" dirty="0">
              <a:latin typeface="Arial" charset="0"/>
              <a:ea typeface="Arial" charset="0"/>
              <a:cs typeface="Arial" charset="0"/>
            </a:endParaRPr>
          </a:p>
          <a:p>
            <a:pPr>
              <a:lnSpc>
                <a:spcPct val="150000"/>
              </a:lnSpc>
            </a:pPr>
            <a:endParaRPr lang="en-US" sz="1200" dirty="0" smtClean="0"/>
          </a:p>
        </p:txBody>
      </p:sp>
      <p:sp>
        <p:nvSpPr>
          <p:cNvPr id="4" name="Content Placeholder 2"/>
          <p:cNvSpPr txBox="1">
            <a:spLocks/>
          </p:cNvSpPr>
          <p:nvPr/>
        </p:nvSpPr>
        <p:spPr>
          <a:xfrm>
            <a:off x="1143000" y="1504950"/>
            <a:ext cx="7772400" cy="2895600"/>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50000"/>
              </a:lnSpc>
            </a:pPr>
            <a:r>
              <a:rPr lang="en-US" sz="1800" dirty="0" smtClean="0">
                <a:latin typeface="Arial" charset="0"/>
                <a:ea typeface="Arial" charset="0"/>
                <a:cs typeface="Arial" charset="0"/>
              </a:rPr>
              <a:t>Consequences of not taking research synthesis seriously…</a:t>
            </a:r>
          </a:p>
          <a:p>
            <a:pPr>
              <a:lnSpc>
                <a:spcPct val="150000"/>
              </a:lnSpc>
            </a:pPr>
            <a:r>
              <a:rPr lang="en-US" sz="1800" dirty="0" smtClean="0">
                <a:latin typeface="Arial" charset="0"/>
                <a:ea typeface="Arial" charset="0"/>
                <a:cs typeface="Arial" charset="0"/>
              </a:rPr>
              <a:t>The evidence</a:t>
            </a:r>
          </a:p>
          <a:p>
            <a:pPr lvl="1">
              <a:lnSpc>
                <a:spcPct val="150000"/>
              </a:lnSpc>
            </a:pPr>
            <a:r>
              <a:rPr lang="en-US" sz="1500" dirty="0" smtClean="0">
                <a:latin typeface="Arial" charset="0"/>
                <a:ea typeface="Arial" charset="0"/>
                <a:cs typeface="Arial" charset="0"/>
              </a:rPr>
              <a:t>A 1983 systematic review of 14 RCTs of anti-arrhythmic drugs in heart attack revealed…</a:t>
            </a:r>
          </a:p>
          <a:p>
            <a:pPr marL="457200" lvl="1" indent="0">
              <a:lnSpc>
                <a:spcPct val="150000"/>
              </a:lnSpc>
              <a:buNone/>
            </a:pPr>
            <a:r>
              <a:rPr lang="en-US" altLang="en-US" sz="1500" dirty="0">
                <a:latin typeface="Arial" charset="0"/>
                <a:ea typeface="Arial" charset="0"/>
                <a:cs typeface="Arial" charset="0"/>
              </a:rPr>
              <a:t>	</a:t>
            </a:r>
            <a:r>
              <a:rPr lang="en-GB" altLang="en-US" sz="1500" dirty="0" smtClean="0">
                <a:latin typeface="Arial" charset="0"/>
                <a:ea typeface="Arial" charset="0"/>
                <a:cs typeface="Arial" charset="0"/>
              </a:rPr>
              <a:t>“</a:t>
            </a:r>
            <a:r>
              <a:rPr lang="en-GB" altLang="en-US" sz="1500" dirty="0">
                <a:latin typeface="Arial" charset="0"/>
                <a:ea typeface="Arial" charset="0"/>
                <a:cs typeface="Arial" charset="0"/>
              </a:rPr>
              <a:t>The </a:t>
            </a:r>
            <a:r>
              <a:rPr lang="en-GB" altLang="en-US" sz="1500" u="sng" dirty="0">
                <a:latin typeface="Arial" charset="0"/>
                <a:ea typeface="Arial" charset="0"/>
                <a:cs typeface="Arial" charset="0"/>
              </a:rPr>
              <a:t>theoretical potential for a preventive or prophylactic effect </a:t>
            </a:r>
            <a:r>
              <a:rPr lang="en-GB" altLang="en-US" sz="1500" dirty="0">
                <a:latin typeface="Arial" charset="0"/>
                <a:ea typeface="Arial" charset="0"/>
                <a:cs typeface="Arial" charset="0"/>
              </a:rPr>
              <a:t>of antiarrhythmic </a:t>
            </a:r>
            <a:r>
              <a:rPr lang="en-GB" altLang="en-US" sz="1500" dirty="0" smtClean="0">
                <a:latin typeface="Arial" charset="0"/>
                <a:ea typeface="Arial" charset="0"/>
                <a:cs typeface="Arial" charset="0"/>
              </a:rPr>
              <a:t>	drugs….. in </a:t>
            </a:r>
            <a:r>
              <a:rPr lang="en-GB" altLang="en-US" sz="1500" dirty="0">
                <a:latin typeface="Arial" charset="0"/>
                <a:ea typeface="Arial" charset="0"/>
                <a:cs typeface="Arial" charset="0"/>
              </a:rPr>
              <a:t>the treatment of coronary patients with ventricular arrhythmias </a:t>
            </a:r>
            <a:r>
              <a:rPr lang="en-GB" altLang="en-US" sz="1500" u="sng" dirty="0">
                <a:latin typeface="Arial" charset="0"/>
                <a:ea typeface="Arial" charset="0"/>
                <a:cs typeface="Arial" charset="0"/>
              </a:rPr>
              <a:t>has not </a:t>
            </a:r>
            <a:r>
              <a:rPr lang="en-GB" altLang="en-US" sz="1500" dirty="0" smtClean="0">
                <a:latin typeface="Arial" charset="0"/>
                <a:ea typeface="Arial" charset="0"/>
                <a:cs typeface="Arial" charset="0"/>
              </a:rPr>
              <a:t>	</a:t>
            </a:r>
            <a:r>
              <a:rPr lang="en-GB" altLang="en-US" sz="1500" u="sng" dirty="0" smtClean="0">
                <a:latin typeface="Arial" charset="0"/>
                <a:ea typeface="Arial" charset="0"/>
                <a:cs typeface="Arial" charset="0"/>
              </a:rPr>
              <a:t>been realized</a:t>
            </a:r>
            <a:r>
              <a:rPr lang="en-GB" altLang="en-US" sz="1500" dirty="0" smtClean="0">
                <a:latin typeface="Arial" charset="0"/>
                <a:ea typeface="Arial" charset="0"/>
                <a:cs typeface="Arial" charset="0"/>
              </a:rPr>
              <a:t>.” </a:t>
            </a:r>
            <a:r>
              <a:rPr lang="en-GB" altLang="en-US" sz="900" dirty="0" smtClean="0">
                <a:latin typeface="Arial" charset="0"/>
                <a:ea typeface="Arial" charset="0"/>
                <a:cs typeface="Arial" charset="0"/>
              </a:rPr>
              <a:t>(</a:t>
            </a:r>
            <a:r>
              <a:rPr lang="en-GB" altLang="en-US" sz="900" dirty="0" err="1" smtClean="0">
                <a:latin typeface="Arial" charset="0"/>
                <a:ea typeface="Arial" charset="0"/>
                <a:cs typeface="Arial" charset="0"/>
              </a:rPr>
              <a:t>Furberg</a:t>
            </a:r>
            <a:r>
              <a:rPr lang="en-GB" altLang="en-US" sz="900" dirty="0">
                <a:latin typeface="Arial" charset="0"/>
                <a:ea typeface="Arial" charset="0"/>
                <a:cs typeface="Arial" charset="0"/>
              </a:rPr>
              <a:t>, </a:t>
            </a:r>
            <a:r>
              <a:rPr lang="en-GB" altLang="en-US" sz="900" dirty="0" smtClean="0">
                <a:latin typeface="Arial" charset="0"/>
                <a:ea typeface="Arial" charset="0"/>
                <a:cs typeface="Arial" charset="0"/>
              </a:rPr>
              <a:t>1983)</a:t>
            </a:r>
            <a:r>
              <a:rPr lang="en-GB" altLang="en-US" sz="1400" dirty="0">
                <a:latin typeface="Arial" charset="0"/>
                <a:ea typeface="Arial" charset="0"/>
                <a:cs typeface="Arial" charset="0"/>
              </a:rPr>
              <a:t/>
            </a:r>
            <a:br>
              <a:rPr lang="en-GB" altLang="en-US" sz="1400" dirty="0">
                <a:latin typeface="Arial" charset="0"/>
                <a:ea typeface="Arial" charset="0"/>
                <a:cs typeface="Arial" charset="0"/>
              </a:rPr>
            </a:br>
            <a:endParaRPr lang="en-US" sz="1400" dirty="0">
              <a:latin typeface="Arial" charset="0"/>
              <a:ea typeface="Arial" charset="0"/>
              <a:cs typeface="Arial" charset="0"/>
            </a:endParaRPr>
          </a:p>
          <a:p>
            <a:pPr>
              <a:lnSpc>
                <a:spcPct val="150000"/>
              </a:lnSpc>
            </a:pPr>
            <a:endParaRPr lang="en-US" sz="1800" dirty="0">
              <a:latin typeface="Arial" charset="0"/>
              <a:ea typeface="Arial" charset="0"/>
              <a:cs typeface="Arial" charset="0"/>
            </a:endParaRPr>
          </a:p>
          <a:p>
            <a:pPr>
              <a:lnSpc>
                <a:spcPct val="150000"/>
              </a:lnSpc>
            </a:pPr>
            <a:endParaRPr lang="en-US" sz="1800" dirty="0">
              <a:latin typeface="Arial" charset="0"/>
              <a:ea typeface="Arial" charset="0"/>
              <a:cs typeface="Arial" charset="0"/>
            </a:endParaRPr>
          </a:p>
          <a:p>
            <a:pPr>
              <a:lnSpc>
                <a:spcPct val="150000"/>
              </a:lnSpc>
            </a:pPr>
            <a:endParaRPr lang="en-US" sz="1200" dirty="0" smtClean="0"/>
          </a:p>
        </p:txBody>
      </p:sp>
      <p:sp>
        <p:nvSpPr>
          <p:cNvPr id="6" name="Content Placeholder 16"/>
          <p:cNvSpPr txBox="1">
            <a:spLocks/>
          </p:cNvSpPr>
          <p:nvPr/>
        </p:nvSpPr>
        <p:spPr>
          <a:xfrm>
            <a:off x="6934200" y="4324350"/>
            <a:ext cx="2209800" cy="81915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buFont typeface="Arial"/>
              <a:buNone/>
            </a:pPr>
            <a:r>
              <a:rPr lang="en-US" sz="1100" dirty="0" smtClean="0">
                <a:solidFill>
                  <a:srgbClr val="002855"/>
                </a:solidFill>
                <a:latin typeface="Arial" charset="0"/>
                <a:ea typeface="Arial" charset="0"/>
                <a:cs typeface="Arial" charset="0"/>
              </a:rPr>
              <a:t>John Chambers College of Business and Economics</a:t>
            </a:r>
            <a:endParaRPr lang="en-US" dirty="0" smtClean="0">
              <a:solidFill>
                <a:srgbClr val="002855"/>
              </a:solidFill>
            </a:endParaRPr>
          </a:p>
        </p:txBody>
      </p:sp>
    </p:spTree>
    <p:extLst>
      <p:ext uri="{BB962C8B-B14F-4D97-AF65-F5344CB8AC3E}">
        <p14:creationId xmlns:p14="http://schemas.microsoft.com/office/powerpoint/2010/main" val="409815215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914400" y="419100"/>
            <a:ext cx="8229600" cy="857250"/>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smtClean="0">
                <a:solidFill>
                  <a:srgbClr val="002855"/>
                </a:solidFill>
                <a:latin typeface="Arial" charset="0"/>
                <a:ea typeface="Arial" charset="0"/>
                <a:cs typeface="Arial" charset="0"/>
              </a:rPr>
              <a:t>Why are meta-analyses so important?</a:t>
            </a:r>
            <a:endParaRPr lang="en-US" sz="4000" b="1" dirty="0">
              <a:solidFill>
                <a:srgbClr val="002855"/>
              </a:solidFill>
              <a:latin typeface="Arial" charset="0"/>
              <a:ea typeface="Arial" charset="0"/>
              <a:cs typeface="Arial" charset="0"/>
            </a:endParaRPr>
          </a:p>
        </p:txBody>
      </p:sp>
      <p:sp>
        <p:nvSpPr>
          <p:cNvPr id="3" name="Content Placeholder 2"/>
          <p:cNvSpPr txBox="1">
            <a:spLocks/>
          </p:cNvSpPr>
          <p:nvPr/>
        </p:nvSpPr>
        <p:spPr>
          <a:xfrm>
            <a:off x="990600" y="1352550"/>
            <a:ext cx="7772400" cy="28956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50000"/>
              </a:lnSpc>
            </a:pPr>
            <a:endParaRPr lang="en-US" sz="1800" dirty="0">
              <a:latin typeface="Arial" charset="0"/>
              <a:ea typeface="Arial" charset="0"/>
              <a:cs typeface="Arial" charset="0"/>
            </a:endParaRPr>
          </a:p>
          <a:p>
            <a:pPr>
              <a:lnSpc>
                <a:spcPct val="150000"/>
              </a:lnSpc>
            </a:pPr>
            <a:endParaRPr lang="en-US" sz="1800" dirty="0">
              <a:latin typeface="Arial" charset="0"/>
              <a:ea typeface="Arial" charset="0"/>
              <a:cs typeface="Arial" charset="0"/>
            </a:endParaRPr>
          </a:p>
          <a:p>
            <a:pPr>
              <a:lnSpc>
                <a:spcPct val="150000"/>
              </a:lnSpc>
            </a:pPr>
            <a:endParaRPr lang="en-US" sz="1200" dirty="0" smtClean="0"/>
          </a:p>
        </p:txBody>
      </p:sp>
      <p:sp>
        <p:nvSpPr>
          <p:cNvPr id="4" name="Content Placeholder 2"/>
          <p:cNvSpPr txBox="1">
            <a:spLocks/>
          </p:cNvSpPr>
          <p:nvPr/>
        </p:nvSpPr>
        <p:spPr>
          <a:xfrm>
            <a:off x="1143000" y="1504950"/>
            <a:ext cx="7772400" cy="28956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50000"/>
              </a:lnSpc>
            </a:pPr>
            <a:r>
              <a:rPr lang="en-US" sz="1800" dirty="0" smtClean="0">
                <a:latin typeface="Arial" charset="0"/>
                <a:ea typeface="Arial" charset="0"/>
                <a:cs typeface="Arial" charset="0"/>
              </a:rPr>
              <a:t>Consequences of not taking research synthesis seriously…</a:t>
            </a:r>
          </a:p>
          <a:p>
            <a:pPr>
              <a:lnSpc>
                <a:spcPct val="150000"/>
              </a:lnSpc>
            </a:pPr>
            <a:r>
              <a:rPr lang="en-US" sz="1800" dirty="0" smtClean="0">
                <a:latin typeface="Arial" charset="0"/>
                <a:ea typeface="Arial" charset="0"/>
                <a:cs typeface="Arial" charset="0"/>
              </a:rPr>
              <a:t>The evidence (even more!)</a:t>
            </a:r>
          </a:p>
          <a:p>
            <a:pPr lvl="1">
              <a:lnSpc>
                <a:spcPct val="150000"/>
              </a:lnSpc>
            </a:pPr>
            <a:r>
              <a:rPr lang="en-US" sz="1500" dirty="0" smtClean="0">
                <a:latin typeface="Arial" charset="0"/>
                <a:ea typeface="Arial" charset="0"/>
                <a:cs typeface="Arial" charset="0"/>
              </a:rPr>
              <a:t>A 1993 systematic review of 51 RCTs of anti-arrhythmic drugs in heart attack revealed (</a:t>
            </a:r>
            <a:r>
              <a:rPr lang="en-US" sz="1500" dirty="0" err="1" smtClean="0">
                <a:latin typeface="Arial" charset="0"/>
                <a:ea typeface="Arial" charset="0"/>
                <a:cs typeface="Arial" charset="0"/>
              </a:rPr>
              <a:t>Teo</a:t>
            </a:r>
            <a:r>
              <a:rPr lang="en-US" sz="1500" dirty="0" smtClean="0">
                <a:latin typeface="Arial" charset="0"/>
                <a:ea typeface="Arial" charset="0"/>
                <a:cs typeface="Arial" charset="0"/>
              </a:rPr>
              <a:t> et al., 1993) revealed…</a:t>
            </a:r>
          </a:p>
          <a:p>
            <a:pPr marL="457200" lvl="1" indent="0">
              <a:lnSpc>
                <a:spcPct val="150000"/>
              </a:lnSpc>
              <a:buNone/>
            </a:pPr>
            <a:r>
              <a:rPr lang="en-US" altLang="en-US" sz="1500" dirty="0">
                <a:latin typeface="Arial" charset="0"/>
                <a:ea typeface="Arial" charset="0"/>
                <a:cs typeface="Arial" charset="0"/>
              </a:rPr>
              <a:t>	</a:t>
            </a:r>
            <a:r>
              <a:rPr lang="en-GB" altLang="en-US" sz="1500" dirty="0" smtClean="0">
                <a:latin typeface="Arial" charset="0"/>
                <a:ea typeface="Arial" charset="0"/>
                <a:cs typeface="Arial" charset="0"/>
              </a:rPr>
              <a:t>- </a:t>
            </a:r>
            <a:r>
              <a:rPr lang="en-GB" altLang="en-US" sz="1500" dirty="0">
                <a:latin typeface="Arial" charset="0"/>
                <a:ea typeface="Arial" charset="0"/>
                <a:cs typeface="Arial" charset="0"/>
              </a:rPr>
              <a:t>660 deaths among 11,712 patients allocated </a:t>
            </a:r>
            <a:r>
              <a:rPr lang="en-GB" altLang="en-US" sz="1500" dirty="0" smtClean="0">
                <a:latin typeface="Arial" charset="0"/>
                <a:ea typeface="Arial" charset="0"/>
                <a:cs typeface="Arial" charset="0"/>
              </a:rPr>
              <a:t>drugs</a:t>
            </a:r>
          </a:p>
          <a:p>
            <a:pPr marL="457200" lvl="1" indent="0">
              <a:lnSpc>
                <a:spcPct val="150000"/>
              </a:lnSpc>
              <a:buNone/>
            </a:pPr>
            <a:r>
              <a:rPr lang="en-GB" altLang="en-US" sz="1500" dirty="0">
                <a:latin typeface="Arial" charset="0"/>
                <a:ea typeface="Arial" charset="0"/>
                <a:cs typeface="Arial" charset="0"/>
              </a:rPr>
              <a:t>	</a:t>
            </a:r>
            <a:r>
              <a:rPr lang="en-GB" altLang="en-US" sz="1500" dirty="0" smtClean="0">
                <a:latin typeface="Arial" charset="0"/>
                <a:ea typeface="Arial" charset="0"/>
                <a:cs typeface="Arial" charset="0"/>
              </a:rPr>
              <a:t>- 571 </a:t>
            </a:r>
            <a:r>
              <a:rPr lang="en-GB" altLang="en-US" sz="1500" dirty="0">
                <a:latin typeface="Arial" charset="0"/>
                <a:ea typeface="Arial" charset="0"/>
                <a:cs typeface="Arial" charset="0"/>
              </a:rPr>
              <a:t>deaths among 11,517 patients allocated to </a:t>
            </a:r>
            <a:r>
              <a:rPr lang="en-GB" altLang="en-US" sz="1500" dirty="0" smtClean="0">
                <a:latin typeface="Arial" charset="0"/>
                <a:ea typeface="Arial" charset="0"/>
                <a:cs typeface="Arial" charset="0"/>
              </a:rPr>
              <a:t>control</a:t>
            </a:r>
            <a:endParaRPr lang="en-US" sz="1400" dirty="0">
              <a:latin typeface="Arial" charset="0"/>
              <a:ea typeface="Arial" charset="0"/>
              <a:cs typeface="Arial" charset="0"/>
            </a:endParaRPr>
          </a:p>
          <a:p>
            <a:pPr>
              <a:lnSpc>
                <a:spcPct val="150000"/>
              </a:lnSpc>
            </a:pPr>
            <a:endParaRPr lang="en-US" sz="1800" dirty="0">
              <a:latin typeface="Arial" charset="0"/>
              <a:ea typeface="Arial" charset="0"/>
              <a:cs typeface="Arial" charset="0"/>
            </a:endParaRPr>
          </a:p>
          <a:p>
            <a:pPr>
              <a:lnSpc>
                <a:spcPct val="150000"/>
              </a:lnSpc>
            </a:pPr>
            <a:endParaRPr lang="en-US" sz="1800" dirty="0">
              <a:latin typeface="Arial" charset="0"/>
              <a:ea typeface="Arial" charset="0"/>
              <a:cs typeface="Arial" charset="0"/>
            </a:endParaRPr>
          </a:p>
          <a:p>
            <a:pPr>
              <a:lnSpc>
                <a:spcPct val="150000"/>
              </a:lnSpc>
            </a:pPr>
            <a:endParaRPr lang="en-US" sz="1200" dirty="0" smtClean="0"/>
          </a:p>
        </p:txBody>
      </p:sp>
      <p:sp>
        <p:nvSpPr>
          <p:cNvPr id="5" name="Content Placeholder 16"/>
          <p:cNvSpPr txBox="1">
            <a:spLocks/>
          </p:cNvSpPr>
          <p:nvPr/>
        </p:nvSpPr>
        <p:spPr>
          <a:xfrm>
            <a:off x="6934200" y="4324350"/>
            <a:ext cx="2209800" cy="81915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buFont typeface="Arial"/>
              <a:buNone/>
            </a:pPr>
            <a:r>
              <a:rPr lang="en-US" sz="1100" dirty="0" smtClean="0">
                <a:solidFill>
                  <a:srgbClr val="002855"/>
                </a:solidFill>
                <a:latin typeface="Arial" charset="0"/>
                <a:ea typeface="Arial" charset="0"/>
                <a:cs typeface="Arial" charset="0"/>
              </a:rPr>
              <a:t>John Chambers College of Business and Economics</a:t>
            </a:r>
            <a:endParaRPr lang="en-US" dirty="0" smtClean="0">
              <a:solidFill>
                <a:srgbClr val="002855"/>
              </a:solidFill>
            </a:endParaRPr>
          </a:p>
        </p:txBody>
      </p:sp>
    </p:spTree>
    <p:extLst>
      <p:ext uri="{BB962C8B-B14F-4D97-AF65-F5344CB8AC3E}">
        <p14:creationId xmlns:p14="http://schemas.microsoft.com/office/powerpoint/2010/main" val="397952209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914400" y="419100"/>
            <a:ext cx="8229600" cy="857250"/>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smtClean="0">
                <a:solidFill>
                  <a:srgbClr val="002855"/>
                </a:solidFill>
                <a:latin typeface="Arial" charset="0"/>
                <a:ea typeface="Arial" charset="0"/>
                <a:cs typeface="Arial" charset="0"/>
              </a:rPr>
              <a:t>Why are meta-analyses so important?</a:t>
            </a:r>
            <a:endParaRPr lang="en-US" sz="4000" b="1" dirty="0">
              <a:solidFill>
                <a:srgbClr val="002855"/>
              </a:solidFill>
              <a:latin typeface="Arial" charset="0"/>
              <a:ea typeface="Arial" charset="0"/>
              <a:cs typeface="Arial" charset="0"/>
            </a:endParaRPr>
          </a:p>
        </p:txBody>
      </p:sp>
      <p:sp>
        <p:nvSpPr>
          <p:cNvPr id="3" name="Content Placeholder 2"/>
          <p:cNvSpPr txBox="1">
            <a:spLocks/>
          </p:cNvSpPr>
          <p:nvPr/>
        </p:nvSpPr>
        <p:spPr>
          <a:xfrm>
            <a:off x="990600" y="1352550"/>
            <a:ext cx="7772400" cy="28956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50000"/>
              </a:lnSpc>
            </a:pPr>
            <a:endParaRPr lang="en-US" sz="1800" dirty="0">
              <a:latin typeface="Arial" charset="0"/>
              <a:ea typeface="Arial" charset="0"/>
              <a:cs typeface="Arial" charset="0"/>
            </a:endParaRPr>
          </a:p>
          <a:p>
            <a:pPr>
              <a:lnSpc>
                <a:spcPct val="150000"/>
              </a:lnSpc>
            </a:pPr>
            <a:endParaRPr lang="en-US" sz="1800" dirty="0">
              <a:latin typeface="Arial" charset="0"/>
              <a:ea typeface="Arial" charset="0"/>
              <a:cs typeface="Arial" charset="0"/>
            </a:endParaRPr>
          </a:p>
          <a:p>
            <a:pPr>
              <a:lnSpc>
                <a:spcPct val="150000"/>
              </a:lnSpc>
            </a:pPr>
            <a:endParaRPr lang="en-US" sz="1200" dirty="0" smtClean="0"/>
          </a:p>
        </p:txBody>
      </p:sp>
      <p:sp>
        <p:nvSpPr>
          <p:cNvPr id="4" name="Content Placeholder 2"/>
          <p:cNvSpPr txBox="1">
            <a:spLocks/>
          </p:cNvSpPr>
          <p:nvPr/>
        </p:nvSpPr>
        <p:spPr>
          <a:xfrm>
            <a:off x="1143000" y="1504950"/>
            <a:ext cx="7772400" cy="28956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50000"/>
              </a:lnSpc>
            </a:pPr>
            <a:r>
              <a:rPr lang="en-US" sz="1800" dirty="0" smtClean="0">
                <a:latin typeface="Arial" charset="0"/>
                <a:ea typeface="Arial" charset="0"/>
                <a:cs typeface="Arial" charset="0"/>
              </a:rPr>
              <a:t>Consequences of not taking research synthesis seriously…</a:t>
            </a:r>
          </a:p>
          <a:p>
            <a:pPr>
              <a:lnSpc>
                <a:spcPct val="150000"/>
              </a:lnSpc>
            </a:pPr>
            <a:r>
              <a:rPr lang="en-US" sz="1800" dirty="0" smtClean="0">
                <a:latin typeface="Arial" charset="0"/>
                <a:ea typeface="Arial" charset="0"/>
                <a:cs typeface="Arial" charset="0"/>
              </a:rPr>
              <a:t>The consequence</a:t>
            </a:r>
          </a:p>
          <a:p>
            <a:pPr lvl="1">
              <a:lnSpc>
                <a:spcPct val="150000"/>
              </a:lnSpc>
            </a:pPr>
            <a:r>
              <a:rPr lang="en-GB" altLang="en-US" sz="1400" dirty="0" smtClean="0">
                <a:latin typeface="Arial" charset="0"/>
                <a:ea typeface="Arial" charset="0"/>
                <a:cs typeface="Arial" charset="0"/>
              </a:rPr>
              <a:t>At </a:t>
            </a:r>
            <a:r>
              <a:rPr lang="en-GB" altLang="en-US" sz="1400" dirty="0">
                <a:latin typeface="Arial" charset="0"/>
                <a:ea typeface="Arial" charset="0"/>
                <a:cs typeface="Arial" charset="0"/>
              </a:rPr>
              <a:t>the peak of their use in the late 1980s, it has been estimated </a:t>
            </a:r>
            <a:r>
              <a:rPr lang="en-GB" altLang="en-US" sz="1400" dirty="0" smtClean="0">
                <a:latin typeface="Arial" charset="0"/>
                <a:ea typeface="Arial" charset="0"/>
                <a:cs typeface="Arial" charset="0"/>
              </a:rPr>
              <a:t>that, on an annual basis, </a:t>
            </a:r>
            <a:r>
              <a:rPr lang="en-GB" altLang="en-US" sz="1400" dirty="0">
                <a:latin typeface="Arial" charset="0"/>
                <a:ea typeface="Arial" charset="0"/>
                <a:cs typeface="Arial" charset="0"/>
              </a:rPr>
              <a:t>anti-arrhythmic drugs were </a:t>
            </a:r>
            <a:r>
              <a:rPr lang="en-GB" altLang="en-US" sz="1400" dirty="0" smtClean="0">
                <a:latin typeface="Arial" charset="0"/>
                <a:ea typeface="Arial" charset="0"/>
                <a:cs typeface="Arial" charset="0"/>
              </a:rPr>
              <a:t>causing comparable </a:t>
            </a:r>
            <a:r>
              <a:rPr lang="en-GB" altLang="en-US" sz="1400" dirty="0">
                <a:latin typeface="Arial" charset="0"/>
                <a:ea typeface="Arial" charset="0"/>
                <a:cs typeface="Arial" charset="0"/>
              </a:rPr>
              <a:t>numbers of deaths to the total number of Americans who died in the Vietnam war </a:t>
            </a:r>
            <a:r>
              <a:rPr lang="en-GB" altLang="en-US" sz="800" dirty="0">
                <a:latin typeface="Arial" charset="0"/>
                <a:ea typeface="Arial" charset="0"/>
                <a:cs typeface="Arial" charset="0"/>
              </a:rPr>
              <a:t>(Moore 1995</a:t>
            </a:r>
            <a:r>
              <a:rPr lang="en-GB" altLang="en-US" sz="800" dirty="0" smtClean="0">
                <a:latin typeface="Arial" charset="0"/>
                <a:ea typeface="Arial" charset="0"/>
                <a:cs typeface="Arial" charset="0"/>
              </a:rPr>
              <a:t>)</a:t>
            </a:r>
            <a:endParaRPr lang="en-US" sz="1400" dirty="0">
              <a:latin typeface="Arial" charset="0"/>
              <a:ea typeface="Arial" charset="0"/>
              <a:cs typeface="Arial" charset="0"/>
            </a:endParaRPr>
          </a:p>
          <a:p>
            <a:pPr>
              <a:lnSpc>
                <a:spcPct val="150000"/>
              </a:lnSpc>
            </a:pPr>
            <a:endParaRPr lang="en-US" sz="1800" dirty="0">
              <a:latin typeface="Arial" charset="0"/>
              <a:ea typeface="Arial" charset="0"/>
              <a:cs typeface="Arial" charset="0"/>
            </a:endParaRPr>
          </a:p>
          <a:p>
            <a:pPr>
              <a:lnSpc>
                <a:spcPct val="150000"/>
              </a:lnSpc>
            </a:pPr>
            <a:endParaRPr lang="en-US" sz="1200" dirty="0" smtClean="0"/>
          </a:p>
        </p:txBody>
      </p:sp>
      <p:sp>
        <p:nvSpPr>
          <p:cNvPr id="5" name="Content Placeholder 16"/>
          <p:cNvSpPr txBox="1">
            <a:spLocks/>
          </p:cNvSpPr>
          <p:nvPr/>
        </p:nvSpPr>
        <p:spPr>
          <a:xfrm>
            <a:off x="6934200" y="4324350"/>
            <a:ext cx="2209800" cy="81915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buFont typeface="Arial"/>
              <a:buNone/>
            </a:pPr>
            <a:r>
              <a:rPr lang="en-US" sz="1100" dirty="0" smtClean="0">
                <a:solidFill>
                  <a:srgbClr val="002855"/>
                </a:solidFill>
                <a:latin typeface="Arial" charset="0"/>
                <a:ea typeface="Arial" charset="0"/>
                <a:cs typeface="Arial" charset="0"/>
              </a:rPr>
              <a:t>John Chambers College of Business and Economics</a:t>
            </a:r>
            <a:endParaRPr lang="en-US" dirty="0" smtClean="0">
              <a:solidFill>
                <a:srgbClr val="002855"/>
              </a:solidFill>
            </a:endParaRPr>
          </a:p>
        </p:txBody>
      </p:sp>
    </p:spTree>
    <p:extLst>
      <p:ext uri="{BB962C8B-B14F-4D97-AF65-F5344CB8AC3E}">
        <p14:creationId xmlns:p14="http://schemas.microsoft.com/office/powerpoint/2010/main" val="185654049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914400" y="419100"/>
            <a:ext cx="8229600" cy="857250"/>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smtClean="0">
                <a:solidFill>
                  <a:srgbClr val="002855"/>
                </a:solidFill>
                <a:latin typeface="Arial" charset="0"/>
                <a:ea typeface="Arial" charset="0"/>
                <a:cs typeface="Arial" charset="0"/>
              </a:rPr>
              <a:t>Why are meta-analyses so important?</a:t>
            </a:r>
            <a:endParaRPr lang="en-US" sz="4000" b="1" dirty="0">
              <a:solidFill>
                <a:srgbClr val="002855"/>
              </a:solidFill>
              <a:latin typeface="Arial" charset="0"/>
              <a:ea typeface="Arial" charset="0"/>
              <a:cs typeface="Arial" charset="0"/>
            </a:endParaRPr>
          </a:p>
        </p:txBody>
      </p:sp>
      <p:sp>
        <p:nvSpPr>
          <p:cNvPr id="3" name="Content Placeholder 2"/>
          <p:cNvSpPr txBox="1">
            <a:spLocks/>
          </p:cNvSpPr>
          <p:nvPr/>
        </p:nvSpPr>
        <p:spPr>
          <a:xfrm>
            <a:off x="990600" y="1352550"/>
            <a:ext cx="7772400" cy="28956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50000"/>
              </a:lnSpc>
            </a:pPr>
            <a:endParaRPr lang="en-US" sz="1800" dirty="0">
              <a:latin typeface="Arial" charset="0"/>
              <a:ea typeface="Arial" charset="0"/>
              <a:cs typeface="Arial" charset="0"/>
            </a:endParaRPr>
          </a:p>
          <a:p>
            <a:pPr>
              <a:lnSpc>
                <a:spcPct val="150000"/>
              </a:lnSpc>
            </a:pPr>
            <a:endParaRPr lang="en-US" sz="1800" dirty="0">
              <a:latin typeface="Arial" charset="0"/>
              <a:ea typeface="Arial" charset="0"/>
              <a:cs typeface="Arial" charset="0"/>
            </a:endParaRPr>
          </a:p>
          <a:p>
            <a:pPr>
              <a:lnSpc>
                <a:spcPct val="150000"/>
              </a:lnSpc>
            </a:pPr>
            <a:endParaRPr lang="en-US" sz="1200" dirty="0" smtClean="0"/>
          </a:p>
        </p:txBody>
      </p:sp>
      <p:sp>
        <p:nvSpPr>
          <p:cNvPr id="4" name="Content Placeholder 2"/>
          <p:cNvSpPr txBox="1">
            <a:spLocks/>
          </p:cNvSpPr>
          <p:nvPr/>
        </p:nvSpPr>
        <p:spPr>
          <a:xfrm>
            <a:off x="1143000" y="1504950"/>
            <a:ext cx="7772400" cy="28956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50000"/>
              </a:lnSpc>
            </a:pPr>
            <a:r>
              <a:rPr lang="en-US" sz="1800" dirty="0" smtClean="0">
                <a:latin typeface="Arial" charset="0"/>
                <a:ea typeface="Arial" charset="0"/>
                <a:cs typeface="Arial" charset="0"/>
              </a:rPr>
              <a:t>Consequences of not taking research synthesis seriously…</a:t>
            </a:r>
          </a:p>
          <a:p>
            <a:pPr>
              <a:lnSpc>
                <a:spcPct val="150000"/>
              </a:lnSpc>
            </a:pPr>
            <a:r>
              <a:rPr lang="en-US" sz="1800" dirty="0" smtClean="0">
                <a:latin typeface="Arial" charset="0"/>
                <a:ea typeface="Arial" charset="0"/>
                <a:cs typeface="Arial" charset="0"/>
              </a:rPr>
              <a:t>How could this have been avoided?</a:t>
            </a:r>
          </a:p>
          <a:p>
            <a:pPr lvl="1">
              <a:lnSpc>
                <a:spcPct val="150000"/>
              </a:lnSpc>
            </a:pPr>
            <a:r>
              <a:rPr lang="en-GB" altLang="en-US" sz="1500" dirty="0">
                <a:latin typeface="Arial" charset="0"/>
                <a:ea typeface="Arial" charset="0"/>
                <a:cs typeface="Arial" charset="0"/>
              </a:rPr>
              <a:t>The discovery that these drugs are lethal could have been made a decade earlier if the Discussion sections in each report of a new trial had set the new results in the context of a systematic review of the results of all previous trials – in other words, </a:t>
            </a:r>
            <a:r>
              <a:rPr lang="en-GB" altLang="en-US" sz="1500" i="1" u="sng" dirty="0">
                <a:latin typeface="Arial" charset="0"/>
                <a:ea typeface="Arial" charset="0"/>
                <a:cs typeface="Arial" charset="0"/>
              </a:rPr>
              <a:t>if scientists had cumulated evidence scientifically</a:t>
            </a:r>
            <a:r>
              <a:rPr lang="en-GB" altLang="en-US" sz="1500" dirty="0">
                <a:latin typeface="Arial" charset="0"/>
                <a:ea typeface="Arial" charset="0"/>
                <a:cs typeface="Arial" charset="0"/>
              </a:rPr>
              <a:t>.</a:t>
            </a:r>
            <a:r>
              <a:rPr lang="en-GB" altLang="en-US" sz="1000" dirty="0">
                <a:solidFill>
                  <a:srgbClr val="F7FC2C"/>
                </a:solidFill>
                <a:latin typeface="Verdana" panose="020B0604030504040204" pitchFamily="34" charset="0"/>
              </a:rPr>
              <a:t/>
            </a:r>
            <a:br>
              <a:rPr lang="en-GB" altLang="en-US" sz="1000" dirty="0">
                <a:solidFill>
                  <a:srgbClr val="F7FC2C"/>
                </a:solidFill>
                <a:latin typeface="Verdana" panose="020B0604030504040204" pitchFamily="34" charset="0"/>
              </a:rPr>
            </a:br>
            <a:endParaRPr lang="en-US" sz="1000" dirty="0">
              <a:latin typeface="Arial" charset="0"/>
              <a:ea typeface="Arial" charset="0"/>
              <a:cs typeface="Arial" charset="0"/>
            </a:endParaRPr>
          </a:p>
          <a:p>
            <a:pPr>
              <a:lnSpc>
                <a:spcPct val="150000"/>
              </a:lnSpc>
            </a:pPr>
            <a:endParaRPr lang="en-US" sz="1800" dirty="0">
              <a:latin typeface="Arial" charset="0"/>
              <a:ea typeface="Arial" charset="0"/>
              <a:cs typeface="Arial" charset="0"/>
            </a:endParaRPr>
          </a:p>
          <a:p>
            <a:pPr>
              <a:lnSpc>
                <a:spcPct val="150000"/>
              </a:lnSpc>
            </a:pPr>
            <a:endParaRPr lang="en-US" sz="1200" dirty="0" smtClean="0"/>
          </a:p>
        </p:txBody>
      </p:sp>
      <p:sp>
        <p:nvSpPr>
          <p:cNvPr id="5" name="Content Placeholder 16"/>
          <p:cNvSpPr txBox="1">
            <a:spLocks/>
          </p:cNvSpPr>
          <p:nvPr/>
        </p:nvSpPr>
        <p:spPr>
          <a:xfrm>
            <a:off x="6934200" y="4324350"/>
            <a:ext cx="2209800" cy="81915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buFont typeface="Arial"/>
              <a:buNone/>
            </a:pPr>
            <a:r>
              <a:rPr lang="en-US" sz="1100" dirty="0" smtClean="0">
                <a:solidFill>
                  <a:srgbClr val="002855"/>
                </a:solidFill>
                <a:latin typeface="Arial" charset="0"/>
                <a:ea typeface="Arial" charset="0"/>
                <a:cs typeface="Arial" charset="0"/>
              </a:rPr>
              <a:t>John Chambers College of Business and Economics</a:t>
            </a:r>
            <a:endParaRPr lang="en-US" dirty="0" smtClean="0">
              <a:solidFill>
                <a:srgbClr val="002855"/>
              </a:solidFill>
            </a:endParaRPr>
          </a:p>
        </p:txBody>
      </p:sp>
    </p:spTree>
    <p:extLst>
      <p:ext uri="{BB962C8B-B14F-4D97-AF65-F5344CB8AC3E}">
        <p14:creationId xmlns:p14="http://schemas.microsoft.com/office/powerpoint/2010/main" val="171107533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990600" y="1352550"/>
            <a:ext cx="7772400" cy="2895600"/>
          </a:xfrm>
        </p:spPr>
        <p:txBody>
          <a:bodyPr>
            <a:normAutofit/>
          </a:bodyPr>
          <a:lstStyle/>
          <a:p>
            <a:pPr>
              <a:lnSpc>
                <a:spcPct val="150000"/>
              </a:lnSpc>
            </a:pPr>
            <a:r>
              <a:rPr lang="en-US" sz="1800" dirty="0" smtClean="0">
                <a:latin typeface="Arial" charset="0"/>
                <a:ea typeface="Arial" charset="0"/>
                <a:cs typeface="Arial" charset="0"/>
              </a:rPr>
              <a:t>I thank Frank Bosco, Mike McDaniel, Ernest O’Boyle, George Banks, Sven </a:t>
            </a:r>
            <a:r>
              <a:rPr lang="en-US" sz="1800" dirty="0" err="1" smtClean="0">
                <a:latin typeface="Arial" charset="0"/>
                <a:ea typeface="Arial" charset="0"/>
                <a:cs typeface="Arial" charset="0"/>
              </a:rPr>
              <a:t>Kepes</a:t>
            </a:r>
            <a:r>
              <a:rPr lang="en-US" sz="1800" dirty="0" smtClean="0">
                <a:latin typeface="Arial" charset="0"/>
                <a:ea typeface="Arial" charset="0"/>
                <a:cs typeface="Arial" charset="0"/>
              </a:rPr>
              <a:t>, Fred Oswald, and Iain Chalmers for the use of some of their slides and/or software. </a:t>
            </a:r>
            <a:endParaRPr lang="en-US" sz="1800" dirty="0" smtClean="0">
              <a:latin typeface="Arial" charset="0"/>
              <a:ea typeface="Arial" charset="0"/>
              <a:cs typeface="Arial" charset="0"/>
            </a:endParaRPr>
          </a:p>
          <a:p>
            <a:pPr>
              <a:lnSpc>
                <a:spcPct val="150000"/>
              </a:lnSpc>
            </a:pPr>
            <a:endParaRPr lang="en-US" sz="1200" dirty="0" smtClean="0"/>
          </a:p>
        </p:txBody>
      </p:sp>
      <p:sp>
        <p:nvSpPr>
          <p:cNvPr id="2" name="Title 1"/>
          <p:cNvSpPr>
            <a:spLocks noGrp="1"/>
          </p:cNvSpPr>
          <p:nvPr>
            <p:ph type="title" idx="4294967295"/>
          </p:nvPr>
        </p:nvSpPr>
        <p:spPr>
          <a:xfrm>
            <a:off x="914400" y="419100"/>
            <a:ext cx="8229600" cy="857250"/>
          </a:xfrm>
        </p:spPr>
        <p:txBody>
          <a:bodyPr>
            <a:normAutofit/>
          </a:bodyPr>
          <a:lstStyle/>
          <a:p>
            <a:pPr algn="l"/>
            <a:r>
              <a:rPr lang="en-US" sz="4000" b="1" dirty="0" smtClean="0">
                <a:solidFill>
                  <a:srgbClr val="002855"/>
                </a:solidFill>
                <a:latin typeface="Arial" charset="0"/>
                <a:ea typeface="Arial" charset="0"/>
                <a:cs typeface="Arial" charset="0"/>
              </a:rPr>
              <a:t>Personal note</a:t>
            </a:r>
            <a:endParaRPr lang="en-US" sz="4000" b="1" dirty="0">
              <a:solidFill>
                <a:srgbClr val="002855"/>
              </a:solidFill>
              <a:latin typeface="Arial" charset="0"/>
              <a:ea typeface="Arial" charset="0"/>
              <a:cs typeface="Arial" charset="0"/>
            </a:endParaRPr>
          </a:p>
        </p:txBody>
      </p:sp>
      <p:sp>
        <p:nvSpPr>
          <p:cNvPr id="4" name="Content Placeholder 16"/>
          <p:cNvSpPr txBox="1">
            <a:spLocks/>
          </p:cNvSpPr>
          <p:nvPr/>
        </p:nvSpPr>
        <p:spPr>
          <a:xfrm>
            <a:off x="6934200" y="4324350"/>
            <a:ext cx="2209800" cy="81915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buFont typeface="Arial"/>
              <a:buNone/>
            </a:pPr>
            <a:r>
              <a:rPr lang="en-US" sz="1100" dirty="0" smtClean="0">
                <a:solidFill>
                  <a:schemeClr val="bg1"/>
                </a:solidFill>
                <a:latin typeface="Arial" charset="0"/>
                <a:ea typeface="Arial" charset="0"/>
                <a:cs typeface="Arial" charset="0"/>
              </a:rPr>
              <a:t>John Chambers College of Business and Economics</a:t>
            </a:r>
            <a:endParaRPr lang="en-US" dirty="0" smtClean="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914400" y="419100"/>
            <a:ext cx="8229600" cy="8572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smtClean="0">
                <a:solidFill>
                  <a:srgbClr val="002855"/>
                </a:solidFill>
                <a:latin typeface="Arial" charset="0"/>
                <a:ea typeface="Arial" charset="0"/>
                <a:cs typeface="Arial" charset="0"/>
              </a:rPr>
              <a:t>Another personal note…</a:t>
            </a:r>
            <a:endParaRPr lang="en-US" sz="4000" b="1" dirty="0">
              <a:solidFill>
                <a:srgbClr val="002855"/>
              </a:solidFill>
              <a:latin typeface="Arial" charset="0"/>
              <a:ea typeface="Arial" charset="0"/>
              <a:cs typeface="Arial" charset="0"/>
            </a:endParaRPr>
          </a:p>
        </p:txBody>
      </p:sp>
      <p:sp>
        <p:nvSpPr>
          <p:cNvPr id="4" name="Content Placeholder 16"/>
          <p:cNvSpPr txBox="1">
            <a:spLocks/>
          </p:cNvSpPr>
          <p:nvPr/>
        </p:nvSpPr>
        <p:spPr>
          <a:xfrm>
            <a:off x="6934200" y="4324350"/>
            <a:ext cx="2209800" cy="81915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buFont typeface="Arial"/>
              <a:buNone/>
            </a:pPr>
            <a:r>
              <a:rPr lang="en-US" sz="1100" dirty="0" smtClean="0">
                <a:solidFill>
                  <a:srgbClr val="002855"/>
                </a:solidFill>
                <a:latin typeface="Arial" charset="0"/>
                <a:ea typeface="Arial" charset="0"/>
                <a:cs typeface="Arial" charset="0"/>
              </a:rPr>
              <a:t>John Chambers College of Business and Economics</a:t>
            </a:r>
            <a:endParaRPr lang="en-US" dirty="0" smtClean="0">
              <a:solidFill>
                <a:srgbClr val="002855"/>
              </a:solidFill>
            </a:endParaRPr>
          </a:p>
        </p:txBody>
      </p:sp>
    </p:spTree>
    <p:extLst>
      <p:ext uri="{BB962C8B-B14F-4D97-AF65-F5344CB8AC3E}">
        <p14:creationId xmlns:p14="http://schemas.microsoft.com/office/powerpoint/2010/main" val="138891131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914400" y="419100"/>
            <a:ext cx="8229600" cy="8572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smtClean="0">
                <a:solidFill>
                  <a:srgbClr val="002855"/>
                </a:solidFill>
                <a:latin typeface="Arial" charset="0"/>
                <a:ea typeface="Arial" charset="0"/>
                <a:cs typeface="Arial" charset="0"/>
              </a:rPr>
              <a:t>Another personal note…</a:t>
            </a:r>
            <a:endParaRPr lang="en-US" sz="4000" b="1" dirty="0">
              <a:solidFill>
                <a:srgbClr val="002855"/>
              </a:solidFill>
              <a:latin typeface="Arial" charset="0"/>
              <a:ea typeface="Arial" charset="0"/>
              <a:cs typeface="Arial" charset="0"/>
            </a:endParaRPr>
          </a:p>
        </p:txBody>
      </p:sp>
      <p:sp>
        <p:nvSpPr>
          <p:cNvPr id="3" name="Content Placeholder 2"/>
          <p:cNvSpPr txBox="1">
            <a:spLocks/>
          </p:cNvSpPr>
          <p:nvPr/>
        </p:nvSpPr>
        <p:spPr>
          <a:xfrm>
            <a:off x="990600" y="1352550"/>
            <a:ext cx="7772400" cy="28956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50000"/>
              </a:lnSpc>
            </a:pPr>
            <a:r>
              <a:rPr lang="en-GB" altLang="en-US" sz="1800" dirty="0" smtClean="0">
                <a:latin typeface="Arial" charset="0"/>
                <a:ea typeface="Arial" charset="0"/>
                <a:cs typeface="Arial" charset="0"/>
              </a:rPr>
              <a:t>Lord </a:t>
            </a:r>
            <a:r>
              <a:rPr lang="en-GB" altLang="en-US" sz="1800" dirty="0">
                <a:latin typeface="Arial" charset="0"/>
                <a:ea typeface="Arial" charset="0"/>
                <a:cs typeface="Arial" charset="0"/>
              </a:rPr>
              <a:t>Rayleigh, </a:t>
            </a:r>
            <a:r>
              <a:rPr lang="en-GB" altLang="en-US" sz="1800" dirty="0" smtClean="0">
                <a:latin typeface="Arial" charset="0"/>
                <a:ea typeface="Arial" charset="0"/>
                <a:cs typeface="Arial" charset="0"/>
              </a:rPr>
              <a:t>1884</a:t>
            </a:r>
            <a:endParaRPr lang="en-GB" altLang="en-US" sz="1800" dirty="0">
              <a:latin typeface="Arial" charset="0"/>
              <a:ea typeface="Arial" charset="0"/>
              <a:cs typeface="Arial" charset="0"/>
            </a:endParaRPr>
          </a:p>
          <a:p>
            <a:pPr lvl="1">
              <a:lnSpc>
                <a:spcPct val="150000"/>
              </a:lnSpc>
            </a:pPr>
            <a:r>
              <a:rPr lang="en-GB" altLang="en-US" sz="1400" dirty="0" smtClean="0">
                <a:latin typeface="Arial" charset="0"/>
                <a:ea typeface="Arial" charset="0"/>
                <a:cs typeface="Arial" charset="0"/>
              </a:rPr>
              <a:t>“The </a:t>
            </a:r>
            <a:r>
              <a:rPr lang="en-GB" altLang="en-US" sz="1400" dirty="0">
                <a:latin typeface="Arial" charset="0"/>
                <a:ea typeface="Arial" charset="0"/>
                <a:cs typeface="Arial" charset="0"/>
              </a:rPr>
              <a:t>work which deserves, but I am afraid does not always receive, the most credit is that in which discovery and explanation go hand in hand, in which not only are new facts presented, </a:t>
            </a:r>
            <a:r>
              <a:rPr lang="en-GB" altLang="en-US" sz="1400" i="1" dirty="0">
                <a:latin typeface="Arial" charset="0"/>
                <a:ea typeface="Arial" charset="0"/>
                <a:cs typeface="Arial" charset="0"/>
              </a:rPr>
              <a:t>but their relation to old ones is pointed out</a:t>
            </a:r>
            <a:r>
              <a:rPr lang="en-GB" altLang="en-US" sz="1400" dirty="0">
                <a:latin typeface="Arial" charset="0"/>
                <a:ea typeface="Arial" charset="0"/>
                <a:cs typeface="Arial" charset="0"/>
              </a:rPr>
              <a:t>.” </a:t>
            </a:r>
            <a:endParaRPr lang="en-GB" altLang="en-US" sz="1400" dirty="0" smtClean="0">
              <a:latin typeface="Arial" charset="0"/>
              <a:ea typeface="Arial" charset="0"/>
              <a:cs typeface="Arial" charset="0"/>
            </a:endParaRPr>
          </a:p>
          <a:p>
            <a:pPr>
              <a:lnSpc>
                <a:spcPct val="150000"/>
              </a:lnSpc>
            </a:pPr>
            <a:r>
              <a:rPr lang="en-GB" altLang="en-US" sz="1800" dirty="0" smtClean="0">
                <a:latin typeface="Arial" charset="0"/>
                <a:ea typeface="Arial" charset="0"/>
                <a:cs typeface="Arial" charset="0"/>
              </a:rPr>
              <a:t>Luc de </a:t>
            </a:r>
            <a:r>
              <a:rPr lang="en-GB" altLang="en-US" sz="1800" dirty="0" err="1" smtClean="0">
                <a:latin typeface="Arial" charset="0"/>
                <a:ea typeface="Arial" charset="0"/>
                <a:cs typeface="Arial" charset="0"/>
              </a:rPr>
              <a:t>Clapiers</a:t>
            </a:r>
            <a:r>
              <a:rPr lang="en-GB" altLang="en-US" sz="1800" dirty="0" smtClean="0">
                <a:latin typeface="Arial" charset="0"/>
                <a:ea typeface="Arial" charset="0"/>
                <a:cs typeface="Arial" charset="0"/>
              </a:rPr>
              <a:t> </a:t>
            </a:r>
            <a:r>
              <a:rPr lang="en-GB" altLang="en-US" sz="1800" dirty="0" err="1" smtClean="0">
                <a:latin typeface="Arial" charset="0"/>
                <a:ea typeface="Arial" charset="0"/>
                <a:cs typeface="Arial" charset="0"/>
              </a:rPr>
              <a:t>Vauvenarques</a:t>
            </a:r>
            <a:r>
              <a:rPr lang="en-GB" altLang="en-US" sz="1800" dirty="0" smtClean="0">
                <a:latin typeface="Arial" charset="0"/>
                <a:ea typeface="Arial" charset="0"/>
                <a:cs typeface="Arial" charset="0"/>
              </a:rPr>
              <a:t>, 1715-1747</a:t>
            </a:r>
          </a:p>
          <a:p>
            <a:pPr lvl="1">
              <a:lnSpc>
                <a:spcPct val="150000"/>
              </a:lnSpc>
            </a:pPr>
            <a:r>
              <a:rPr lang="en-GB" altLang="en-US" sz="1400" dirty="0" smtClean="0">
                <a:latin typeface="Arial" panose="020B0604020202020204" pitchFamily="34" charset="0"/>
                <a:cs typeface="Arial" panose="020B0604020202020204" pitchFamily="34" charset="0"/>
              </a:rPr>
              <a:t>“It </a:t>
            </a:r>
            <a:r>
              <a:rPr lang="en-GB" altLang="en-US" sz="1400" dirty="0">
                <a:latin typeface="Arial" panose="020B0604020202020204" pitchFamily="34" charset="0"/>
                <a:cs typeface="Arial" panose="020B0604020202020204" pitchFamily="34" charset="0"/>
              </a:rPr>
              <a:t>is easier to say something new than to reconcile things that have already been </a:t>
            </a:r>
            <a:r>
              <a:rPr lang="en-GB" altLang="en-US" sz="1400" dirty="0" smtClean="0">
                <a:latin typeface="Arial" panose="020B0604020202020204" pitchFamily="34" charset="0"/>
                <a:cs typeface="Arial" panose="020B0604020202020204" pitchFamily="34" charset="0"/>
              </a:rPr>
              <a:t>said.”</a:t>
            </a:r>
            <a:endParaRPr lang="en-US" sz="1400" dirty="0">
              <a:latin typeface="Arial" charset="0"/>
              <a:ea typeface="Arial" charset="0"/>
              <a:cs typeface="Arial" charset="0"/>
            </a:endParaRPr>
          </a:p>
        </p:txBody>
      </p:sp>
      <p:sp>
        <p:nvSpPr>
          <p:cNvPr id="4" name="Content Placeholder 16"/>
          <p:cNvSpPr txBox="1">
            <a:spLocks/>
          </p:cNvSpPr>
          <p:nvPr/>
        </p:nvSpPr>
        <p:spPr>
          <a:xfrm>
            <a:off x="6934200" y="4324350"/>
            <a:ext cx="2209800" cy="81915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buFont typeface="Arial"/>
              <a:buNone/>
            </a:pPr>
            <a:r>
              <a:rPr lang="en-US" sz="1100" dirty="0" smtClean="0">
                <a:solidFill>
                  <a:srgbClr val="002855"/>
                </a:solidFill>
                <a:latin typeface="Arial" charset="0"/>
                <a:ea typeface="Arial" charset="0"/>
                <a:cs typeface="Arial" charset="0"/>
              </a:rPr>
              <a:t>John Chambers College of Business and Economics</a:t>
            </a:r>
            <a:endParaRPr lang="en-US" dirty="0" smtClean="0">
              <a:solidFill>
                <a:srgbClr val="002855"/>
              </a:solidFill>
            </a:endParaRPr>
          </a:p>
        </p:txBody>
      </p:sp>
    </p:spTree>
    <p:extLst>
      <p:ext uri="{BB962C8B-B14F-4D97-AF65-F5344CB8AC3E}">
        <p14:creationId xmlns:p14="http://schemas.microsoft.com/office/powerpoint/2010/main" val="225755747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914400" y="419100"/>
            <a:ext cx="8229600" cy="8572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smtClean="0">
                <a:solidFill>
                  <a:srgbClr val="002855"/>
                </a:solidFill>
                <a:latin typeface="Arial" charset="0"/>
                <a:ea typeface="Arial" charset="0"/>
                <a:cs typeface="Arial" charset="0"/>
              </a:rPr>
              <a:t>How to conduct a meta-analysis</a:t>
            </a:r>
            <a:endParaRPr lang="en-US" sz="4000" b="1" dirty="0">
              <a:solidFill>
                <a:srgbClr val="002855"/>
              </a:solidFill>
              <a:latin typeface="Arial" charset="0"/>
              <a:ea typeface="Arial" charset="0"/>
              <a:cs typeface="Arial" charset="0"/>
            </a:endParaRPr>
          </a:p>
        </p:txBody>
      </p:sp>
      <p:sp>
        <p:nvSpPr>
          <p:cNvPr id="3" name="Content Placeholder 2"/>
          <p:cNvSpPr txBox="1">
            <a:spLocks/>
          </p:cNvSpPr>
          <p:nvPr/>
        </p:nvSpPr>
        <p:spPr>
          <a:xfrm>
            <a:off x="990600" y="1352550"/>
            <a:ext cx="7772400" cy="28956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50000"/>
              </a:lnSpc>
            </a:pPr>
            <a:r>
              <a:rPr lang="en-US" sz="1800" dirty="0" smtClean="0">
                <a:latin typeface="Arial" charset="0"/>
                <a:cs typeface="Arial" charset="0"/>
              </a:rPr>
              <a:t>Does anyone in the room know how to conduct a meta-analysis?</a:t>
            </a:r>
          </a:p>
        </p:txBody>
      </p:sp>
      <p:sp>
        <p:nvSpPr>
          <p:cNvPr id="4" name="Content Placeholder 16"/>
          <p:cNvSpPr txBox="1">
            <a:spLocks/>
          </p:cNvSpPr>
          <p:nvPr/>
        </p:nvSpPr>
        <p:spPr>
          <a:xfrm>
            <a:off x="6934200" y="4324350"/>
            <a:ext cx="2209800" cy="81915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buFont typeface="Arial"/>
              <a:buNone/>
            </a:pPr>
            <a:r>
              <a:rPr lang="en-US" sz="1100" dirty="0" smtClean="0">
                <a:solidFill>
                  <a:srgbClr val="002855"/>
                </a:solidFill>
                <a:latin typeface="Arial" charset="0"/>
                <a:ea typeface="Arial" charset="0"/>
                <a:cs typeface="Arial" charset="0"/>
              </a:rPr>
              <a:t>John Chambers College of Business and Economics</a:t>
            </a:r>
            <a:endParaRPr lang="en-US" dirty="0" smtClean="0">
              <a:solidFill>
                <a:srgbClr val="002855"/>
              </a:solidFill>
            </a:endParaRPr>
          </a:p>
        </p:txBody>
      </p:sp>
    </p:spTree>
    <p:extLst>
      <p:ext uri="{BB962C8B-B14F-4D97-AF65-F5344CB8AC3E}">
        <p14:creationId xmlns:p14="http://schemas.microsoft.com/office/powerpoint/2010/main" val="169187654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914400" y="419100"/>
            <a:ext cx="8229600" cy="8572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smtClean="0">
                <a:solidFill>
                  <a:srgbClr val="002855"/>
                </a:solidFill>
                <a:latin typeface="Arial" charset="0"/>
                <a:ea typeface="Arial" charset="0"/>
                <a:cs typeface="Arial" charset="0"/>
              </a:rPr>
              <a:t>How to conduct a meta-analysis</a:t>
            </a:r>
            <a:endParaRPr lang="en-US" sz="4000" b="1" dirty="0">
              <a:solidFill>
                <a:srgbClr val="002855"/>
              </a:solidFill>
              <a:latin typeface="Arial" charset="0"/>
              <a:ea typeface="Arial" charset="0"/>
              <a:cs typeface="Arial" charset="0"/>
            </a:endParaRPr>
          </a:p>
        </p:txBody>
      </p:sp>
      <p:sp>
        <p:nvSpPr>
          <p:cNvPr id="3" name="Content Placeholder 2"/>
          <p:cNvSpPr txBox="1">
            <a:spLocks/>
          </p:cNvSpPr>
          <p:nvPr/>
        </p:nvSpPr>
        <p:spPr>
          <a:xfrm>
            <a:off x="990600" y="1352550"/>
            <a:ext cx="7772400" cy="2895600"/>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50000"/>
              </a:lnSpc>
            </a:pPr>
            <a:r>
              <a:rPr lang="en-US" sz="1800" dirty="0" smtClean="0">
                <a:latin typeface="Arial" charset="0"/>
                <a:cs typeface="Arial" charset="0"/>
              </a:rPr>
              <a:t>Cooper’s (2016) seven stages of a meta-analysis (book available </a:t>
            </a:r>
            <a:r>
              <a:rPr lang="en-US" sz="1800" dirty="0" smtClean="0">
                <a:latin typeface="Arial" charset="0"/>
                <a:cs typeface="Arial" charset="0"/>
                <a:hlinkClick r:id="rId2"/>
              </a:rPr>
              <a:t>here</a:t>
            </a:r>
            <a:r>
              <a:rPr lang="en-US" sz="1800" dirty="0" smtClean="0">
                <a:latin typeface="Arial" charset="0"/>
                <a:cs typeface="Arial" charset="0"/>
              </a:rPr>
              <a:t>)</a:t>
            </a:r>
          </a:p>
          <a:p>
            <a:pPr lvl="1">
              <a:lnSpc>
                <a:spcPct val="150000"/>
              </a:lnSpc>
            </a:pPr>
            <a:r>
              <a:rPr lang="en-US" sz="1400" dirty="0" smtClean="0">
                <a:latin typeface="Arial" charset="0"/>
                <a:cs typeface="Arial" charset="0"/>
              </a:rPr>
              <a:t>Step 1: Problem formulation</a:t>
            </a:r>
          </a:p>
          <a:p>
            <a:pPr lvl="1">
              <a:lnSpc>
                <a:spcPct val="150000"/>
              </a:lnSpc>
            </a:pPr>
            <a:r>
              <a:rPr lang="en-US" sz="1400" dirty="0" smtClean="0">
                <a:latin typeface="Arial" charset="0"/>
                <a:cs typeface="Arial" charset="0"/>
              </a:rPr>
              <a:t>Step 2: Searching the literature</a:t>
            </a:r>
          </a:p>
          <a:p>
            <a:pPr lvl="1">
              <a:lnSpc>
                <a:spcPct val="150000"/>
              </a:lnSpc>
            </a:pPr>
            <a:r>
              <a:rPr lang="en-US" sz="1400" dirty="0" smtClean="0">
                <a:latin typeface="Arial" charset="0"/>
                <a:cs typeface="Arial" charset="0"/>
              </a:rPr>
              <a:t>Step 3: Gathering information from studies</a:t>
            </a:r>
          </a:p>
          <a:p>
            <a:pPr lvl="1">
              <a:lnSpc>
                <a:spcPct val="150000"/>
              </a:lnSpc>
            </a:pPr>
            <a:r>
              <a:rPr lang="en-US" sz="1400" dirty="0" smtClean="0">
                <a:latin typeface="Arial" charset="0"/>
                <a:cs typeface="Arial" charset="0"/>
              </a:rPr>
              <a:t>Step 4: Evaluating the quality of studies</a:t>
            </a:r>
          </a:p>
          <a:p>
            <a:pPr lvl="1">
              <a:lnSpc>
                <a:spcPct val="150000"/>
              </a:lnSpc>
            </a:pPr>
            <a:r>
              <a:rPr lang="en-US" sz="1400" dirty="0" smtClean="0">
                <a:latin typeface="Arial" charset="0"/>
                <a:cs typeface="Arial" charset="0"/>
              </a:rPr>
              <a:t>Step 5: Analyzing and integrating the outcomes of studies</a:t>
            </a:r>
          </a:p>
          <a:p>
            <a:pPr lvl="1">
              <a:lnSpc>
                <a:spcPct val="150000"/>
              </a:lnSpc>
            </a:pPr>
            <a:r>
              <a:rPr lang="en-US" sz="1400" dirty="0" smtClean="0">
                <a:latin typeface="Arial" charset="0"/>
                <a:cs typeface="Arial" charset="0"/>
              </a:rPr>
              <a:t>Step 6: Interpreting the evidence</a:t>
            </a:r>
          </a:p>
          <a:p>
            <a:pPr lvl="1">
              <a:lnSpc>
                <a:spcPct val="150000"/>
              </a:lnSpc>
            </a:pPr>
            <a:r>
              <a:rPr lang="en-US" sz="1400" dirty="0" smtClean="0">
                <a:latin typeface="Arial" charset="0"/>
                <a:cs typeface="Arial" charset="0"/>
              </a:rPr>
              <a:t>Step 7: Presenting the results</a:t>
            </a:r>
            <a:endParaRPr lang="en-US" sz="800" dirty="0" smtClean="0"/>
          </a:p>
        </p:txBody>
      </p:sp>
      <p:sp>
        <p:nvSpPr>
          <p:cNvPr id="4" name="Content Placeholder 16"/>
          <p:cNvSpPr txBox="1">
            <a:spLocks/>
          </p:cNvSpPr>
          <p:nvPr/>
        </p:nvSpPr>
        <p:spPr>
          <a:xfrm>
            <a:off x="6934200" y="4324350"/>
            <a:ext cx="2209800" cy="81915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buFont typeface="Arial"/>
              <a:buNone/>
            </a:pPr>
            <a:r>
              <a:rPr lang="en-US" sz="1100" dirty="0" smtClean="0">
                <a:solidFill>
                  <a:srgbClr val="002855"/>
                </a:solidFill>
                <a:latin typeface="Arial" charset="0"/>
                <a:ea typeface="Arial" charset="0"/>
                <a:cs typeface="Arial" charset="0"/>
              </a:rPr>
              <a:t>John Chambers College of Business and Economics</a:t>
            </a:r>
            <a:endParaRPr lang="en-US" dirty="0" smtClean="0">
              <a:solidFill>
                <a:srgbClr val="002855"/>
              </a:solidFill>
            </a:endParaRPr>
          </a:p>
        </p:txBody>
      </p:sp>
    </p:spTree>
    <p:extLst>
      <p:ext uri="{BB962C8B-B14F-4D97-AF65-F5344CB8AC3E}">
        <p14:creationId xmlns:p14="http://schemas.microsoft.com/office/powerpoint/2010/main" val="131235750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914400" y="419100"/>
            <a:ext cx="8229600" cy="8572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smtClean="0">
                <a:solidFill>
                  <a:srgbClr val="002855"/>
                </a:solidFill>
                <a:latin typeface="Arial" charset="0"/>
                <a:ea typeface="Arial" charset="0"/>
                <a:cs typeface="Arial" charset="0"/>
              </a:rPr>
              <a:t>How to conduct a meta-analysis</a:t>
            </a:r>
            <a:endParaRPr lang="en-US" sz="4000" b="1" dirty="0">
              <a:solidFill>
                <a:srgbClr val="002855"/>
              </a:solidFill>
              <a:latin typeface="Arial" charset="0"/>
              <a:ea typeface="Arial" charset="0"/>
              <a:cs typeface="Arial" charset="0"/>
            </a:endParaRPr>
          </a:p>
        </p:txBody>
      </p:sp>
      <p:sp>
        <p:nvSpPr>
          <p:cNvPr id="3" name="Content Placeholder 2"/>
          <p:cNvSpPr txBox="1">
            <a:spLocks/>
          </p:cNvSpPr>
          <p:nvPr/>
        </p:nvSpPr>
        <p:spPr>
          <a:xfrm>
            <a:off x="990600" y="1352550"/>
            <a:ext cx="7772400" cy="2895600"/>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50000"/>
              </a:lnSpc>
            </a:pPr>
            <a:endParaRPr lang="en-US" sz="1800" dirty="0" smtClean="0">
              <a:latin typeface="Arial" charset="0"/>
              <a:cs typeface="Arial" charset="0"/>
            </a:endParaRPr>
          </a:p>
          <a:p>
            <a:pPr>
              <a:lnSpc>
                <a:spcPct val="150000"/>
              </a:lnSpc>
            </a:pPr>
            <a:r>
              <a:rPr lang="en-US" sz="1800" dirty="0" smtClean="0">
                <a:latin typeface="Arial" charset="0"/>
                <a:cs typeface="Arial" charset="0"/>
              </a:rPr>
              <a:t>Step 1: Problem formulation</a:t>
            </a:r>
          </a:p>
          <a:p>
            <a:pPr lvl="1">
              <a:lnSpc>
                <a:spcPct val="150000"/>
              </a:lnSpc>
            </a:pPr>
            <a:r>
              <a:rPr lang="en-US" sz="1400" dirty="0" smtClean="0">
                <a:latin typeface="Arial" charset="0"/>
                <a:cs typeface="Arial" charset="0"/>
              </a:rPr>
              <a:t>A clearly defined, explicit question will help you to…</a:t>
            </a:r>
          </a:p>
          <a:p>
            <a:pPr lvl="2">
              <a:lnSpc>
                <a:spcPct val="150000"/>
              </a:lnSpc>
            </a:pPr>
            <a:r>
              <a:rPr lang="en-US" sz="1000" dirty="0" smtClean="0">
                <a:latin typeface="Arial" charset="0"/>
                <a:cs typeface="Arial" charset="0"/>
              </a:rPr>
              <a:t>Collect studies</a:t>
            </a:r>
          </a:p>
          <a:p>
            <a:pPr lvl="2">
              <a:lnSpc>
                <a:spcPct val="150000"/>
              </a:lnSpc>
            </a:pPr>
            <a:r>
              <a:rPr lang="en-US" sz="1000" dirty="0" smtClean="0">
                <a:latin typeface="Arial" charset="0"/>
                <a:cs typeface="Arial" charset="0"/>
              </a:rPr>
              <a:t>Check which studies should be included</a:t>
            </a:r>
          </a:p>
          <a:p>
            <a:pPr lvl="2">
              <a:lnSpc>
                <a:spcPct val="150000"/>
              </a:lnSpc>
            </a:pPr>
            <a:r>
              <a:rPr lang="en-US" sz="1000" dirty="0" smtClean="0">
                <a:latin typeface="Arial" charset="0"/>
                <a:cs typeface="Arial" charset="0"/>
              </a:rPr>
              <a:t>Conduct the analysis</a:t>
            </a:r>
          </a:p>
          <a:p>
            <a:pPr lvl="2">
              <a:lnSpc>
                <a:spcPct val="150000"/>
              </a:lnSpc>
            </a:pPr>
            <a:r>
              <a:rPr lang="en-US" sz="1000" dirty="0" smtClean="0">
                <a:latin typeface="Arial" charset="0"/>
                <a:cs typeface="Arial" charset="0"/>
              </a:rPr>
              <a:t>Interpret the results</a:t>
            </a:r>
          </a:p>
          <a:p>
            <a:pPr lvl="1">
              <a:lnSpc>
                <a:spcPct val="150000"/>
              </a:lnSpc>
            </a:pPr>
            <a:r>
              <a:rPr lang="en-US" sz="1400" dirty="0" smtClean="0">
                <a:solidFill>
                  <a:schemeClr val="bg1"/>
                </a:solidFill>
                <a:latin typeface="Arial" charset="0"/>
                <a:cs typeface="Arial" charset="0"/>
              </a:rPr>
              <a:t>Advice: Consider pre-registering your meta-analysis (see</a:t>
            </a:r>
            <a:endParaRPr lang="en-US" sz="800" dirty="0" smtClean="0"/>
          </a:p>
        </p:txBody>
      </p:sp>
      <p:sp>
        <p:nvSpPr>
          <p:cNvPr id="4" name="Content Placeholder 16"/>
          <p:cNvSpPr txBox="1">
            <a:spLocks/>
          </p:cNvSpPr>
          <p:nvPr/>
        </p:nvSpPr>
        <p:spPr>
          <a:xfrm>
            <a:off x="6934200" y="4324350"/>
            <a:ext cx="2209800" cy="81915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buFont typeface="Arial"/>
              <a:buNone/>
            </a:pPr>
            <a:r>
              <a:rPr lang="en-US" sz="1100" dirty="0" smtClean="0">
                <a:solidFill>
                  <a:srgbClr val="002855"/>
                </a:solidFill>
                <a:latin typeface="Arial" charset="0"/>
                <a:ea typeface="Arial" charset="0"/>
                <a:cs typeface="Arial" charset="0"/>
              </a:rPr>
              <a:t>John Chambers College of Business and Economics</a:t>
            </a:r>
            <a:endParaRPr lang="en-US" dirty="0" smtClean="0">
              <a:solidFill>
                <a:srgbClr val="002855"/>
              </a:solidFill>
            </a:endParaRPr>
          </a:p>
        </p:txBody>
      </p:sp>
      <p:graphicFrame>
        <p:nvGraphicFramePr>
          <p:cNvPr id="6" name="Diagram 5"/>
          <p:cNvGraphicFramePr/>
          <p:nvPr/>
        </p:nvGraphicFramePr>
        <p:xfrm>
          <a:off x="1524000" y="1123950"/>
          <a:ext cx="6096000" cy="685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4076473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914400" y="419100"/>
            <a:ext cx="8229600" cy="8572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smtClean="0">
                <a:solidFill>
                  <a:srgbClr val="002855"/>
                </a:solidFill>
                <a:latin typeface="Arial" charset="0"/>
                <a:ea typeface="Arial" charset="0"/>
                <a:cs typeface="Arial" charset="0"/>
              </a:rPr>
              <a:t>How to conduct a meta-analysis</a:t>
            </a:r>
            <a:endParaRPr lang="en-US" sz="4000" b="1" dirty="0">
              <a:solidFill>
                <a:srgbClr val="002855"/>
              </a:solidFill>
              <a:latin typeface="Arial" charset="0"/>
              <a:ea typeface="Arial" charset="0"/>
              <a:cs typeface="Arial" charset="0"/>
            </a:endParaRPr>
          </a:p>
        </p:txBody>
      </p:sp>
      <p:sp>
        <p:nvSpPr>
          <p:cNvPr id="3" name="Content Placeholder 2"/>
          <p:cNvSpPr txBox="1">
            <a:spLocks/>
          </p:cNvSpPr>
          <p:nvPr/>
        </p:nvSpPr>
        <p:spPr>
          <a:xfrm>
            <a:off x="990600" y="1352550"/>
            <a:ext cx="7772400" cy="2895600"/>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50000"/>
              </a:lnSpc>
            </a:pPr>
            <a:endParaRPr lang="en-US" sz="1800" dirty="0" smtClean="0">
              <a:latin typeface="Arial" charset="0"/>
              <a:cs typeface="Arial" charset="0"/>
            </a:endParaRPr>
          </a:p>
          <a:p>
            <a:pPr>
              <a:lnSpc>
                <a:spcPct val="150000"/>
              </a:lnSpc>
            </a:pPr>
            <a:r>
              <a:rPr lang="en-US" sz="1800" dirty="0" smtClean="0">
                <a:latin typeface="Arial" charset="0"/>
                <a:cs typeface="Arial" charset="0"/>
              </a:rPr>
              <a:t>Step 1: Problem formulation</a:t>
            </a:r>
          </a:p>
          <a:p>
            <a:pPr lvl="1">
              <a:lnSpc>
                <a:spcPct val="150000"/>
              </a:lnSpc>
            </a:pPr>
            <a:r>
              <a:rPr lang="en-US" sz="1400" dirty="0" smtClean="0">
                <a:latin typeface="Arial" charset="0"/>
                <a:cs typeface="Arial" charset="0"/>
              </a:rPr>
              <a:t>A clearly defined, explicit question will help you to…</a:t>
            </a:r>
          </a:p>
          <a:p>
            <a:pPr lvl="2">
              <a:lnSpc>
                <a:spcPct val="150000"/>
              </a:lnSpc>
            </a:pPr>
            <a:r>
              <a:rPr lang="en-US" sz="1000" dirty="0" smtClean="0">
                <a:latin typeface="Arial" charset="0"/>
                <a:cs typeface="Arial" charset="0"/>
              </a:rPr>
              <a:t>Collect studies</a:t>
            </a:r>
          </a:p>
          <a:p>
            <a:pPr lvl="2">
              <a:lnSpc>
                <a:spcPct val="150000"/>
              </a:lnSpc>
            </a:pPr>
            <a:r>
              <a:rPr lang="en-US" sz="1000" dirty="0" smtClean="0">
                <a:latin typeface="Arial" charset="0"/>
                <a:cs typeface="Arial" charset="0"/>
              </a:rPr>
              <a:t>Check which studies should be included</a:t>
            </a:r>
          </a:p>
          <a:p>
            <a:pPr lvl="2">
              <a:lnSpc>
                <a:spcPct val="150000"/>
              </a:lnSpc>
            </a:pPr>
            <a:r>
              <a:rPr lang="en-US" sz="1000" dirty="0" smtClean="0">
                <a:latin typeface="Arial" charset="0"/>
                <a:cs typeface="Arial" charset="0"/>
              </a:rPr>
              <a:t>Conduct the analysis</a:t>
            </a:r>
          </a:p>
          <a:p>
            <a:pPr lvl="2">
              <a:lnSpc>
                <a:spcPct val="150000"/>
              </a:lnSpc>
            </a:pPr>
            <a:r>
              <a:rPr lang="en-US" sz="1000" dirty="0" smtClean="0">
                <a:latin typeface="Arial" charset="0"/>
                <a:cs typeface="Arial" charset="0"/>
              </a:rPr>
              <a:t>Interpret the results</a:t>
            </a:r>
          </a:p>
          <a:p>
            <a:pPr lvl="1">
              <a:lnSpc>
                <a:spcPct val="150000"/>
              </a:lnSpc>
            </a:pPr>
            <a:r>
              <a:rPr lang="en-US" sz="1400" dirty="0" smtClean="0">
                <a:latin typeface="Arial" charset="0"/>
                <a:cs typeface="Arial" charset="0"/>
              </a:rPr>
              <a:t>Advice: Consider pre-registering your meta-analysis (see </a:t>
            </a:r>
            <a:r>
              <a:rPr lang="en-US" sz="1400" dirty="0" smtClean="0">
                <a:latin typeface="Arial" charset="0"/>
                <a:cs typeface="Arial" charset="0"/>
                <a:hlinkClick r:id="rId2"/>
              </a:rPr>
              <a:t>https://cos.io/prereg/</a:t>
            </a:r>
            <a:r>
              <a:rPr lang="en-US" sz="1400" dirty="0" smtClean="0">
                <a:latin typeface="Arial" charset="0"/>
                <a:cs typeface="Arial" charset="0"/>
              </a:rPr>
              <a:t>)</a:t>
            </a:r>
          </a:p>
          <a:p>
            <a:pPr lvl="1">
              <a:lnSpc>
                <a:spcPct val="150000"/>
              </a:lnSpc>
            </a:pPr>
            <a:endParaRPr lang="en-US" sz="800" dirty="0" smtClean="0"/>
          </a:p>
        </p:txBody>
      </p:sp>
      <p:sp>
        <p:nvSpPr>
          <p:cNvPr id="4" name="Content Placeholder 16"/>
          <p:cNvSpPr txBox="1">
            <a:spLocks/>
          </p:cNvSpPr>
          <p:nvPr/>
        </p:nvSpPr>
        <p:spPr>
          <a:xfrm>
            <a:off x="6934200" y="4324350"/>
            <a:ext cx="2209800" cy="81915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buFont typeface="Arial"/>
              <a:buNone/>
            </a:pPr>
            <a:r>
              <a:rPr lang="en-US" sz="1100" dirty="0" smtClean="0">
                <a:solidFill>
                  <a:srgbClr val="002855"/>
                </a:solidFill>
                <a:latin typeface="Arial" charset="0"/>
                <a:ea typeface="Arial" charset="0"/>
                <a:cs typeface="Arial" charset="0"/>
              </a:rPr>
              <a:t>John Chambers College of Business and Economics</a:t>
            </a:r>
            <a:endParaRPr lang="en-US" dirty="0" smtClean="0">
              <a:solidFill>
                <a:srgbClr val="002855"/>
              </a:solidFill>
            </a:endParaRPr>
          </a:p>
        </p:txBody>
      </p:sp>
      <p:graphicFrame>
        <p:nvGraphicFramePr>
          <p:cNvPr id="6" name="Diagram 5"/>
          <p:cNvGraphicFramePr/>
          <p:nvPr/>
        </p:nvGraphicFramePr>
        <p:xfrm>
          <a:off x="1524000" y="1123950"/>
          <a:ext cx="6096000" cy="685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4851347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914400" y="419100"/>
            <a:ext cx="8229600" cy="8572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smtClean="0">
                <a:solidFill>
                  <a:srgbClr val="002855"/>
                </a:solidFill>
                <a:latin typeface="Arial" charset="0"/>
                <a:ea typeface="Arial" charset="0"/>
                <a:cs typeface="Arial" charset="0"/>
              </a:rPr>
              <a:t>How to conduct a meta-analysis</a:t>
            </a:r>
            <a:endParaRPr lang="en-US" sz="4000" b="1" dirty="0">
              <a:solidFill>
                <a:srgbClr val="002855"/>
              </a:solidFill>
              <a:latin typeface="Arial" charset="0"/>
              <a:ea typeface="Arial" charset="0"/>
              <a:cs typeface="Arial" charset="0"/>
            </a:endParaRPr>
          </a:p>
        </p:txBody>
      </p:sp>
      <p:sp>
        <p:nvSpPr>
          <p:cNvPr id="3" name="Content Placeholder 2"/>
          <p:cNvSpPr txBox="1">
            <a:spLocks/>
          </p:cNvSpPr>
          <p:nvPr/>
        </p:nvSpPr>
        <p:spPr>
          <a:xfrm>
            <a:off x="990600" y="1352550"/>
            <a:ext cx="7772400" cy="28956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50000"/>
              </a:lnSpc>
            </a:pPr>
            <a:endParaRPr lang="en-US" sz="1800" dirty="0" smtClean="0">
              <a:latin typeface="Arial" charset="0"/>
              <a:cs typeface="Arial" charset="0"/>
            </a:endParaRPr>
          </a:p>
          <a:p>
            <a:pPr>
              <a:lnSpc>
                <a:spcPct val="150000"/>
              </a:lnSpc>
            </a:pPr>
            <a:r>
              <a:rPr lang="en-US" sz="1800" dirty="0" smtClean="0">
                <a:latin typeface="Arial" charset="0"/>
                <a:cs typeface="Arial" charset="0"/>
              </a:rPr>
              <a:t>Step 2: Searching the literature</a:t>
            </a:r>
          </a:p>
          <a:p>
            <a:pPr lvl="1">
              <a:lnSpc>
                <a:spcPct val="150000"/>
              </a:lnSpc>
            </a:pPr>
            <a:r>
              <a:rPr lang="en-US" sz="1400" dirty="0" smtClean="0">
                <a:latin typeface="Arial" charset="0"/>
                <a:cs typeface="Arial" charset="0"/>
              </a:rPr>
              <a:t>Predefine inclusion and exclusion criteria based on problem formulation (i.e., Step 1)</a:t>
            </a:r>
          </a:p>
          <a:p>
            <a:pPr lvl="1">
              <a:lnSpc>
                <a:spcPct val="150000"/>
              </a:lnSpc>
            </a:pPr>
            <a:r>
              <a:rPr lang="en-US" sz="1400" dirty="0" smtClean="0">
                <a:latin typeface="Arial" charset="0"/>
                <a:cs typeface="Arial" charset="0"/>
              </a:rPr>
              <a:t>Search comprehensively (all domains; related terms no language restrictions; published and unpublished literature; up-to-date)</a:t>
            </a:r>
          </a:p>
          <a:p>
            <a:pPr lvl="1">
              <a:lnSpc>
                <a:spcPct val="150000"/>
              </a:lnSpc>
            </a:pPr>
            <a:r>
              <a:rPr lang="en-US" sz="1400" dirty="0" smtClean="0">
                <a:latin typeface="Arial" charset="0"/>
                <a:cs typeface="Arial" charset="0"/>
              </a:rPr>
              <a:t>Document the search!</a:t>
            </a:r>
          </a:p>
        </p:txBody>
      </p:sp>
      <p:sp>
        <p:nvSpPr>
          <p:cNvPr id="4" name="Content Placeholder 16"/>
          <p:cNvSpPr txBox="1">
            <a:spLocks/>
          </p:cNvSpPr>
          <p:nvPr/>
        </p:nvSpPr>
        <p:spPr>
          <a:xfrm>
            <a:off x="6934200" y="4324350"/>
            <a:ext cx="2209800" cy="81915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buFont typeface="Arial"/>
              <a:buNone/>
            </a:pPr>
            <a:r>
              <a:rPr lang="en-US" sz="1100" dirty="0" smtClean="0">
                <a:solidFill>
                  <a:srgbClr val="002855"/>
                </a:solidFill>
                <a:latin typeface="Arial" charset="0"/>
                <a:ea typeface="Arial" charset="0"/>
                <a:cs typeface="Arial" charset="0"/>
              </a:rPr>
              <a:t>John Chambers College of Business and Economics</a:t>
            </a:r>
            <a:endParaRPr lang="en-US" dirty="0" smtClean="0">
              <a:solidFill>
                <a:srgbClr val="002855"/>
              </a:solidFill>
            </a:endParaRPr>
          </a:p>
        </p:txBody>
      </p:sp>
      <p:graphicFrame>
        <p:nvGraphicFramePr>
          <p:cNvPr id="6" name="Diagram 5"/>
          <p:cNvGraphicFramePr/>
          <p:nvPr>
            <p:extLst>
              <p:ext uri="{D42A27DB-BD31-4B8C-83A1-F6EECF244321}">
                <p14:modId xmlns:p14="http://schemas.microsoft.com/office/powerpoint/2010/main" val="786263589"/>
              </p:ext>
            </p:extLst>
          </p:nvPr>
        </p:nvGraphicFramePr>
        <p:xfrm>
          <a:off x="1524000" y="1123950"/>
          <a:ext cx="6096000" cy="685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7261438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914400" y="419100"/>
            <a:ext cx="8229600" cy="8572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smtClean="0">
                <a:solidFill>
                  <a:srgbClr val="002855"/>
                </a:solidFill>
                <a:latin typeface="Arial" charset="0"/>
                <a:ea typeface="Arial" charset="0"/>
                <a:cs typeface="Arial" charset="0"/>
              </a:rPr>
              <a:t>How to conduct a meta-analysis</a:t>
            </a:r>
            <a:endParaRPr lang="en-US" sz="4000" b="1" dirty="0">
              <a:solidFill>
                <a:srgbClr val="002855"/>
              </a:solidFill>
              <a:latin typeface="Arial" charset="0"/>
              <a:ea typeface="Arial" charset="0"/>
              <a:cs typeface="Arial" charset="0"/>
            </a:endParaRPr>
          </a:p>
        </p:txBody>
      </p:sp>
      <p:sp>
        <p:nvSpPr>
          <p:cNvPr id="3" name="Content Placeholder 2"/>
          <p:cNvSpPr txBox="1">
            <a:spLocks/>
          </p:cNvSpPr>
          <p:nvPr/>
        </p:nvSpPr>
        <p:spPr>
          <a:xfrm>
            <a:off x="990600" y="1352550"/>
            <a:ext cx="7772400" cy="28956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50000"/>
              </a:lnSpc>
            </a:pPr>
            <a:endParaRPr lang="en-US" sz="1800" dirty="0" smtClean="0">
              <a:latin typeface="Arial" charset="0"/>
              <a:cs typeface="Arial" charset="0"/>
            </a:endParaRPr>
          </a:p>
          <a:p>
            <a:pPr>
              <a:lnSpc>
                <a:spcPct val="150000"/>
              </a:lnSpc>
            </a:pPr>
            <a:r>
              <a:rPr lang="en-US" sz="1800" dirty="0" smtClean="0">
                <a:latin typeface="Arial" charset="0"/>
                <a:cs typeface="Arial" charset="0"/>
              </a:rPr>
              <a:t>Step 2: Searching the literature (Be transparent: Bad example)</a:t>
            </a:r>
          </a:p>
          <a:p>
            <a:pPr lvl="2">
              <a:lnSpc>
                <a:spcPct val="150000"/>
              </a:lnSpc>
            </a:pPr>
            <a:r>
              <a:rPr lang="en-US" sz="1200" dirty="0">
                <a:latin typeface="Arial" charset="0"/>
                <a:cs typeface="Arial" charset="0"/>
              </a:rPr>
              <a:t>“We conducted a search of the OCB literature by using a number of online databases (e.g., Web of Science, </a:t>
            </a:r>
            <a:r>
              <a:rPr lang="en-US" sz="1200" dirty="0" err="1">
                <a:latin typeface="Arial" charset="0"/>
                <a:cs typeface="Arial" charset="0"/>
              </a:rPr>
              <a:t>PsycINFO</a:t>
            </a:r>
            <a:r>
              <a:rPr lang="en-US" sz="1200" dirty="0">
                <a:latin typeface="Arial" charset="0"/>
                <a:cs typeface="Arial" charset="0"/>
              </a:rPr>
              <a:t>) as well as by examining the reference lists of previous reviews.” </a:t>
            </a:r>
            <a:r>
              <a:rPr lang="en-US" sz="800" dirty="0">
                <a:latin typeface="Arial" charset="0"/>
                <a:cs typeface="Arial" charset="0"/>
              </a:rPr>
              <a:t>(Hoffman et al. 2007</a:t>
            </a:r>
            <a:r>
              <a:rPr lang="en-US" sz="800" dirty="0" smtClean="0">
                <a:latin typeface="Arial" charset="0"/>
                <a:cs typeface="Arial" charset="0"/>
              </a:rPr>
              <a:t>)</a:t>
            </a:r>
            <a:endParaRPr lang="en-US" sz="800" dirty="0" smtClean="0"/>
          </a:p>
        </p:txBody>
      </p:sp>
      <p:sp>
        <p:nvSpPr>
          <p:cNvPr id="4" name="Content Placeholder 16"/>
          <p:cNvSpPr txBox="1">
            <a:spLocks/>
          </p:cNvSpPr>
          <p:nvPr/>
        </p:nvSpPr>
        <p:spPr>
          <a:xfrm>
            <a:off x="6934200" y="4324350"/>
            <a:ext cx="2209800" cy="81915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buFont typeface="Arial"/>
              <a:buNone/>
            </a:pPr>
            <a:r>
              <a:rPr lang="en-US" sz="1100" dirty="0" smtClean="0">
                <a:solidFill>
                  <a:srgbClr val="002855"/>
                </a:solidFill>
                <a:latin typeface="Arial" charset="0"/>
                <a:ea typeface="Arial" charset="0"/>
                <a:cs typeface="Arial" charset="0"/>
              </a:rPr>
              <a:t>John Chambers College of Business and Economics</a:t>
            </a:r>
            <a:endParaRPr lang="en-US" dirty="0" smtClean="0">
              <a:solidFill>
                <a:srgbClr val="002855"/>
              </a:solidFill>
            </a:endParaRPr>
          </a:p>
        </p:txBody>
      </p:sp>
      <p:graphicFrame>
        <p:nvGraphicFramePr>
          <p:cNvPr id="6" name="Diagram 5"/>
          <p:cNvGraphicFramePr/>
          <p:nvPr>
            <p:extLst>
              <p:ext uri="{D42A27DB-BD31-4B8C-83A1-F6EECF244321}">
                <p14:modId xmlns:p14="http://schemas.microsoft.com/office/powerpoint/2010/main" val="786263589"/>
              </p:ext>
            </p:extLst>
          </p:nvPr>
        </p:nvGraphicFramePr>
        <p:xfrm>
          <a:off x="1524000" y="1123950"/>
          <a:ext cx="6096000" cy="685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6614837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914400" y="419100"/>
            <a:ext cx="8229600" cy="8572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smtClean="0">
                <a:solidFill>
                  <a:srgbClr val="002855"/>
                </a:solidFill>
                <a:latin typeface="Arial" charset="0"/>
                <a:ea typeface="Arial" charset="0"/>
                <a:cs typeface="Arial" charset="0"/>
              </a:rPr>
              <a:t>How to conduct a meta-analysis</a:t>
            </a:r>
            <a:endParaRPr lang="en-US" sz="4000" b="1" dirty="0">
              <a:solidFill>
                <a:srgbClr val="002855"/>
              </a:solidFill>
              <a:latin typeface="Arial" charset="0"/>
              <a:ea typeface="Arial" charset="0"/>
              <a:cs typeface="Arial" charset="0"/>
            </a:endParaRPr>
          </a:p>
        </p:txBody>
      </p:sp>
      <p:sp>
        <p:nvSpPr>
          <p:cNvPr id="3" name="Content Placeholder 2"/>
          <p:cNvSpPr txBox="1">
            <a:spLocks/>
          </p:cNvSpPr>
          <p:nvPr/>
        </p:nvSpPr>
        <p:spPr>
          <a:xfrm>
            <a:off x="990600" y="1352550"/>
            <a:ext cx="7772400" cy="28956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50000"/>
              </a:lnSpc>
            </a:pPr>
            <a:endParaRPr lang="en-US" sz="1800" dirty="0" smtClean="0">
              <a:latin typeface="Arial" charset="0"/>
              <a:cs typeface="Arial" charset="0"/>
            </a:endParaRPr>
          </a:p>
          <a:p>
            <a:pPr>
              <a:lnSpc>
                <a:spcPct val="150000"/>
              </a:lnSpc>
            </a:pPr>
            <a:r>
              <a:rPr lang="en-US" sz="1800" dirty="0" smtClean="0">
                <a:latin typeface="Arial" charset="0"/>
                <a:cs typeface="Arial" charset="0"/>
              </a:rPr>
              <a:t>Step 2: Searching the literature (Be transparent: Good example)</a:t>
            </a:r>
          </a:p>
          <a:p>
            <a:pPr lvl="1">
              <a:lnSpc>
                <a:spcPct val="80000"/>
              </a:lnSpc>
            </a:pPr>
            <a:r>
              <a:rPr lang="en-US" sz="1400" dirty="0">
                <a:latin typeface="Arial" charset="0"/>
                <a:cs typeface="Arial" charset="0"/>
              </a:rPr>
              <a:t>We began with an automated search of </a:t>
            </a:r>
            <a:r>
              <a:rPr lang="en-US" sz="1400" dirty="0" err="1">
                <a:latin typeface="Arial" charset="0"/>
                <a:cs typeface="Arial" charset="0"/>
              </a:rPr>
              <a:t>PsycINFO</a:t>
            </a:r>
            <a:r>
              <a:rPr lang="en-US" sz="1400" dirty="0">
                <a:latin typeface="Arial" charset="0"/>
                <a:cs typeface="Arial" charset="0"/>
              </a:rPr>
              <a:t> (Psychological Abstracts) and ABI/Inform using the key words compensation satisfaction, pay satisfaction, compensation equity, pay equity, compensation fairness, and pay fairness. We also searched manually 12 journals for the years 1960 through 2003: </a:t>
            </a:r>
            <a:r>
              <a:rPr lang="en-US" sz="1400" i="1" dirty="0">
                <a:latin typeface="Arial" charset="0"/>
                <a:cs typeface="Arial" charset="0"/>
              </a:rPr>
              <a:t>Academy of Management Journal, Administrative Science Quarterly, Human Relations, Industrial and Labor Relations Review, Industrial Relations, Journal of Applied Psychology, Journal of Management, Journal of Organizational Behavior, Journal of Occupational and Organizational Psychology, Journal of Vocational Behavior, Organizational Behavior and Human Decision Processes, </a:t>
            </a:r>
            <a:r>
              <a:rPr lang="en-US" sz="1400" dirty="0">
                <a:latin typeface="Arial" charset="0"/>
                <a:cs typeface="Arial" charset="0"/>
              </a:rPr>
              <a:t>and</a:t>
            </a:r>
            <a:r>
              <a:rPr lang="en-US" sz="1400" i="1" dirty="0">
                <a:latin typeface="Arial" charset="0"/>
                <a:cs typeface="Arial" charset="0"/>
              </a:rPr>
              <a:t> Personnel Psychology</a:t>
            </a:r>
            <a:r>
              <a:rPr lang="en-US" sz="1400" dirty="0" smtClean="0">
                <a:latin typeface="Arial" charset="0"/>
                <a:cs typeface="Arial" charset="0"/>
              </a:rPr>
              <a:t>. </a:t>
            </a:r>
            <a:r>
              <a:rPr lang="en-US" sz="800" dirty="0" smtClean="0">
                <a:latin typeface="Arial" charset="0"/>
                <a:cs typeface="Arial" charset="0"/>
              </a:rPr>
              <a:t>(Williams et al., 2006)</a:t>
            </a:r>
            <a:r>
              <a:rPr lang="en-US" sz="1400" dirty="0" smtClean="0">
                <a:latin typeface="Arial" charset="0"/>
                <a:cs typeface="Arial" charset="0"/>
              </a:rPr>
              <a:t> </a:t>
            </a:r>
            <a:endParaRPr lang="en-US" sz="200" dirty="0" smtClean="0">
              <a:latin typeface="Arial" charset="0"/>
              <a:cs typeface="Arial" charset="0"/>
            </a:endParaRPr>
          </a:p>
        </p:txBody>
      </p:sp>
      <p:sp>
        <p:nvSpPr>
          <p:cNvPr id="4" name="Content Placeholder 16"/>
          <p:cNvSpPr txBox="1">
            <a:spLocks/>
          </p:cNvSpPr>
          <p:nvPr/>
        </p:nvSpPr>
        <p:spPr>
          <a:xfrm>
            <a:off x="6934200" y="4324350"/>
            <a:ext cx="2209800" cy="81915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buFont typeface="Arial"/>
              <a:buNone/>
            </a:pPr>
            <a:r>
              <a:rPr lang="en-US" sz="1100" dirty="0" smtClean="0">
                <a:solidFill>
                  <a:srgbClr val="002855"/>
                </a:solidFill>
                <a:latin typeface="Arial" charset="0"/>
                <a:ea typeface="Arial" charset="0"/>
                <a:cs typeface="Arial" charset="0"/>
              </a:rPr>
              <a:t>John Chambers College of Business and Economics</a:t>
            </a:r>
            <a:endParaRPr lang="en-US" dirty="0" smtClean="0">
              <a:solidFill>
                <a:srgbClr val="002855"/>
              </a:solidFill>
            </a:endParaRPr>
          </a:p>
        </p:txBody>
      </p:sp>
      <p:graphicFrame>
        <p:nvGraphicFramePr>
          <p:cNvPr id="6" name="Diagram 5"/>
          <p:cNvGraphicFramePr/>
          <p:nvPr/>
        </p:nvGraphicFramePr>
        <p:xfrm>
          <a:off x="1524000" y="1123950"/>
          <a:ext cx="6096000" cy="685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4159951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914400" y="419100"/>
            <a:ext cx="8229600" cy="8572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smtClean="0">
                <a:solidFill>
                  <a:srgbClr val="002855"/>
                </a:solidFill>
                <a:latin typeface="Arial" charset="0"/>
                <a:ea typeface="Arial" charset="0"/>
                <a:cs typeface="Arial" charset="0"/>
              </a:rPr>
              <a:t>How to conduct a meta-analysis</a:t>
            </a:r>
            <a:endParaRPr lang="en-US" sz="4000" b="1" dirty="0">
              <a:solidFill>
                <a:srgbClr val="002855"/>
              </a:solidFill>
              <a:latin typeface="Arial" charset="0"/>
              <a:ea typeface="Arial" charset="0"/>
              <a:cs typeface="Arial" charset="0"/>
            </a:endParaRPr>
          </a:p>
        </p:txBody>
      </p:sp>
      <p:sp>
        <p:nvSpPr>
          <p:cNvPr id="3" name="Content Placeholder 2"/>
          <p:cNvSpPr txBox="1">
            <a:spLocks/>
          </p:cNvSpPr>
          <p:nvPr/>
        </p:nvSpPr>
        <p:spPr>
          <a:xfrm>
            <a:off x="990600" y="1352550"/>
            <a:ext cx="7772400" cy="28956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50000"/>
              </a:lnSpc>
            </a:pPr>
            <a:endParaRPr lang="en-US" sz="1800" dirty="0" smtClean="0">
              <a:latin typeface="Arial" charset="0"/>
              <a:cs typeface="Arial" charset="0"/>
            </a:endParaRPr>
          </a:p>
          <a:p>
            <a:pPr>
              <a:lnSpc>
                <a:spcPct val="150000"/>
              </a:lnSpc>
            </a:pPr>
            <a:r>
              <a:rPr lang="en-US" sz="1800" dirty="0" smtClean="0">
                <a:latin typeface="Arial" charset="0"/>
                <a:cs typeface="Arial" charset="0"/>
              </a:rPr>
              <a:t>Step 2: Searching the literature </a:t>
            </a:r>
            <a:r>
              <a:rPr lang="en-US" sz="1800" dirty="0">
                <a:latin typeface="Arial" charset="0"/>
                <a:cs typeface="Arial" charset="0"/>
              </a:rPr>
              <a:t>(Be transparent: Good </a:t>
            </a:r>
            <a:r>
              <a:rPr lang="en-US" sz="1800" dirty="0" smtClean="0">
                <a:latin typeface="Arial" charset="0"/>
                <a:cs typeface="Arial" charset="0"/>
              </a:rPr>
              <a:t>example [cont.])</a:t>
            </a:r>
            <a:endParaRPr lang="en-US" sz="1800" dirty="0">
              <a:latin typeface="Arial" charset="0"/>
              <a:cs typeface="Arial" charset="0"/>
            </a:endParaRPr>
          </a:p>
          <a:p>
            <a:pPr lvl="1">
              <a:lnSpc>
                <a:spcPct val="80000"/>
              </a:lnSpc>
            </a:pPr>
            <a:r>
              <a:rPr lang="en-US" sz="1400" dirty="0" smtClean="0">
                <a:latin typeface="Arial" charset="0"/>
                <a:cs typeface="Arial" charset="0"/>
              </a:rPr>
              <a:t>We </a:t>
            </a:r>
            <a:r>
              <a:rPr lang="en-US" sz="1400" dirty="0">
                <a:latin typeface="Arial" charset="0"/>
                <a:cs typeface="Arial" charset="0"/>
              </a:rPr>
              <a:t>chose the year 1960 to begin this search because the first formal attempts to measure pay satisfaction (e.g., the JDI</a:t>
            </a:r>
            <a:r>
              <a:rPr lang="en-US" sz="1400" dirty="0" smtClean="0">
                <a:latin typeface="Arial" charset="0"/>
                <a:cs typeface="Arial" charset="0"/>
              </a:rPr>
              <a:t>; Smith et al., 1969) </a:t>
            </a:r>
            <a:r>
              <a:rPr lang="en-US" sz="1400" dirty="0">
                <a:latin typeface="Arial" charset="0"/>
                <a:cs typeface="Arial" charset="0"/>
              </a:rPr>
              <a:t>and the first theories of pay satisfaction (e.g</a:t>
            </a:r>
            <a:r>
              <a:rPr lang="en-US" sz="1400" dirty="0" smtClean="0">
                <a:latin typeface="Arial" charset="0"/>
                <a:cs typeface="Arial" charset="0"/>
              </a:rPr>
              <a:t>., Lawler, 1971) </a:t>
            </a:r>
            <a:r>
              <a:rPr lang="en-US" sz="1400" dirty="0">
                <a:latin typeface="Arial" charset="0"/>
                <a:cs typeface="Arial" charset="0"/>
              </a:rPr>
              <a:t>were developed in the 1960s and early 1970s, and we were unaware of any empirical work on pay level satisfaction before that time. We also examined the empirical studies that included pay level satisfaction for references to other publications or articles that might have included pay level </a:t>
            </a:r>
            <a:r>
              <a:rPr lang="en-US" sz="1400" dirty="0" smtClean="0">
                <a:latin typeface="Arial" charset="0"/>
                <a:cs typeface="Arial" charset="0"/>
              </a:rPr>
              <a:t>satisfaction </a:t>
            </a:r>
            <a:r>
              <a:rPr lang="en-US" sz="800" dirty="0" smtClean="0">
                <a:latin typeface="Arial" charset="0"/>
                <a:cs typeface="Arial" charset="0"/>
              </a:rPr>
              <a:t>(Williams et al., 2006)</a:t>
            </a:r>
          </a:p>
          <a:p>
            <a:pPr marL="457200" lvl="1" indent="0">
              <a:lnSpc>
                <a:spcPct val="80000"/>
              </a:lnSpc>
              <a:buNone/>
            </a:pPr>
            <a:endParaRPr lang="en-US" sz="800" dirty="0" smtClean="0">
              <a:latin typeface="Arial" charset="0"/>
              <a:cs typeface="Arial" charset="0"/>
            </a:endParaRPr>
          </a:p>
          <a:p>
            <a:pPr lvl="1">
              <a:lnSpc>
                <a:spcPct val="80000"/>
              </a:lnSpc>
            </a:pPr>
            <a:r>
              <a:rPr lang="en-US" sz="1400" dirty="0" smtClean="0">
                <a:latin typeface="Arial" charset="0"/>
                <a:cs typeface="Arial" charset="0"/>
              </a:rPr>
              <a:t>Link to </a:t>
            </a:r>
            <a:r>
              <a:rPr lang="en-US" sz="1400" dirty="0" smtClean="0">
                <a:latin typeface="Arial" charset="0"/>
                <a:cs typeface="Arial" charset="0"/>
                <a:hlinkClick r:id="rId2"/>
              </a:rPr>
              <a:t>PRISMA flow diagram </a:t>
            </a:r>
            <a:endParaRPr lang="en-US" sz="1400" dirty="0" smtClean="0">
              <a:latin typeface="Arial" charset="0"/>
              <a:cs typeface="Arial" charset="0"/>
            </a:endParaRPr>
          </a:p>
        </p:txBody>
      </p:sp>
      <p:sp>
        <p:nvSpPr>
          <p:cNvPr id="4" name="Content Placeholder 16"/>
          <p:cNvSpPr txBox="1">
            <a:spLocks/>
          </p:cNvSpPr>
          <p:nvPr/>
        </p:nvSpPr>
        <p:spPr>
          <a:xfrm>
            <a:off x="6934200" y="4324350"/>
            <a:ext cx="2209800" cy="81915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buFont typeface="Arial"/>
              <a:buNone/>
            </a:pPr>
            <a:r>
              <a:rPr lang="en-US" sz="1100" dirty="0" smtClean="0">
                <a:solidFill>
                  <a:srgbClr val="002855"/>
                </a:solidFill>
                <a:latin typeface="Arial" charset="0"/>
                <a:ea typeface="Arial" charset="0"/>
                <a:cs typeface="Arial" charset="0"/>
              </a:rPr>
              <a:t>John Chambers College of Business and Economics</a:t>
            </a:r>
            <a:endParaRPr lang="en-US" dirty="0" smtClean="0">
              <a:solidFill>
                <a:srgbClr val="002855"/>
              </a:solidFill>
            </a:endParaRPr>
          </a:p>
        </p:txBody>
      </p:sp>
      <p:graphicFrame>
        <p:nvGraphicFramePr>
          <p:cNvPr id="6" name="Diagram 5"/>
          <p:cNvGraphicFramePr/>
          <p:nvPr/>
        </p:nvGraphicFramePr>
        <p:xfrm>
          <a:off x="1524000" y="1123950"/>
          <a:ext cx="6096000" cy="685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9731744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990600" y="1352550"/>
            <a:ext cx="7772400" cy="2895600"/>
          </a:xfrm>
        </p:spPr>
        <p:txBody>
          <a:bodyPr>
            <a:normAutofit/>
          </a:bodyPr>
          <a:lstStyle/>
          <a:p>
            <a:pPr>
              <a:lnSpc>
                <a:spcPct val="150000"/>
              </a:lnSpc>
            </a:pPr>
            <a:r>
              <a:rPr lang="en-US" sz="1800" dirty="0" smtClean="0">
                <a:latin typeface="Arial" charset="0"/>
                <a:ea typeface="Arial" charset="0"/>
                <a:cs typeface="Arial" charset="0"/>
              </a:rPr>
              <a:t>I thank Frank Bosco, Mike McDaniel, Ernest O’Boyle, George Banks, Sven </a:t>
            </a:r>
            <a:r>
              <a:rPr lang="en-US" sz="1800" dirty="0" err="1" smtClean="0">
                <a:latin typeface="Arial" charset="0"/>
                <a:ea typeface="Arial" charset="0"/>
                <a:cs typeface="Arial" charset="0"/>
              </a:rPr>
              <a:t>Kepes</a:t>
            </a:r>
            <a:r>
              <a:rPr lang="en-US" sz="1800" dirty="0" smtClean="0">
                <a:latin typeface="Arial" charset="0"/>
                <a:ea typeface="Arial" charset="0"/>
                <a:cs typeface="Arial" charset="0"/>
              </a:rPr>
              <a:t>, Fred Oswald, and Iain Chalmers for the use of some of their slides and/or software. </a:t>
            </a:r>
            <a:endParaRPr lang="en-US" sz="1800" dirty="0" smtClean="0">
              <a:latin typeface="Arial" charset="0"/>
              <a:ea typeface="Arial" charset="0"/>
              <a:cs typeface="Arial" charset="0"/>
            </a:endParaRPr>
          </a:p>
          <a:p>
            <a:pPr>
              <a:lnSpc>
                <a:spcPct val="150000"/>
              </a:lnSpc>
            </a:pPr>
            <a:r>
              <a:rPr lang="en-US" sz="1800" dirty="0" smtClean="0">
                <a:latin typeface="Arial" charset="0"/>
                <a:ea typeface="Arial" charset="0"/>
                <a:cs typeface="Arial" charset="0"/>
              </a:rPr>
              <a:t>I also thank Molly et al. for organizing this event.</a:t>
            </a:r>
            <a:endParaRPr lang="en-US" sz="1800" dirty="0" smtClean="0">
              <a:latin typeface="Arial" charset="0"/>
              <a:ea typeface="Arial" charset="0"/>
              <a:cs typeface="Arial" charset="0"/>
            </a:endParaRPr>
          </a:p>
          <a:p>
            <a:pPr>
              <a:lnSpc>
                <a:spcPct val="150000"/>
              </a:lnSpc>
            </a:pPr>
            <a:endParaRPr lang="en-US" sz="1200" dirty="0" smtClean="0"/>
          </a:p>
        </p:txBody>
      </p:sp>
      <p:sp>
        <p:nvSpPr>
          <p:cNvPr id="2" name="Title 1"/>
          <p:cNvSpPr>
            <a:spLocks noGrp="1"/>
          </p:cNvSpPr>
          <p:nvPr>
            <p:ph type="title" idx="4294967295"/>
          </p:nvPr>
        </p:nvSpPr>
        <p:spPr>
          <a:xfrm>
            <a:off x="914400" y="419100"/>
            <a:ext cx="8229600" cy="857250"/>
          </a:xfrm>
        </p:spPr>
        <p:txBody>
          <a:bodyPr>
            <a:normAutofit/>
          </a:bodyPr>
          <a:lstStyle/>
          <a:p>
            <a:pPr algn="l"/>
            <a:r>
              <a:rPr lang="en-US" sz="4000" b="1" dirty="0" smtClean="0">
                <a:solidFill>
                  <a:srgbClr val="002855"/>
                </a:solidFill>
                <a:latin typeface="Arial" charset="0"/>
                <a:ea typeface="Arial" charset="0"/>
                <a:cs typeface="Arial" charset="0"/>
              </a:rPr>
              <a:t>Personal note</a:t>
            </a:r>
            <a:endParaRPr lang="en-US" sz="4000" b="1" dirty="0">
              <a:solidFill>
                <a:srgbClr val="002855"/>
              </a:solidFill>
              <a:latin typeface="Arial" charset="0"/>
              <a:ea typeface="Arial" charset="0"/>
              <a:cs typeface="Arial" charset="0"/>
            </a:endParaRPr>
          </a:p>
        </p:txBody>
      </p:sp>
      <p:sp>
        <p:nvSpPr>
          <p:cNvPr id="4" name="Content Placeholder 16"/>
          <p:cNvSpPr txBox="1">
            <a:spLocks/>
          </p:cNvSpPr>
          <p:nvPr/>
        </p:nvSpPr>
        <p:spPr>
          <a:xfrm>
            <a:off x="6934200" y="4324350"/>
            <a:ext cx="2209800" cy="81915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buFont typeface="Arial"/>
              <a:buNone/>
            </a:pPr>
            <a:r>
              <a:rPr lang="en-US" sz="1100" dirty="0" smtClean="0">
                <a:solidFill>
                  <a:schemeClr val="bg1"/>
                </a:solidFill>
                <a:latin typeface="Arial" charset="0"/>
                <a:ea typeface="Arial" charset="0"/>
                <a:cs typeface="Arial" charset="0"/>
              </a:rPr>
              <a:t>John Chambers College of Business and Economics</a:t>
            </a:r>
            <a:endParaRPr lang="en-US" dirty="0" smtClean="0"/>
          </a:p>
        </p:txBody>
      </p:sp>
    </p:spTree>
    <p:extLst>
      <p:ext uri="{BB962C8B-B14F-4D97-AF65-F5344CB8AC3E}">
        <p14:creationId xmlns:p14="http://schemas.microsoft.com/office/powerpoint/2010/main" val="349334247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914400" y="419100"/>
            <a:ext cx="8229600" cy="8572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smtClean="0">
                <a:solidFill>
                  <a:srgbClr val="002855"/>
                </a:solidFill>
                <a:latin typeface="Arial" charset="0"/>
                <a:ea typeface="Arial" charset="0"/>
                <a:cs typeface="Arial" charset="0"/>
              </a:rPr>
              <a:t>How to conduct a meta-analysis</a:t>
            </a:r>
            <a:endParaRPr lang="en-US" sz="4000" b="1" dirty="0">
              <a:solidFill>
                <a:srgbClr val="002855"/>
              </a:solidFill>
              <a:latin typeface="Arial" charset="0"/>
              <a:ea typeface="Arial" charset="0"/>
              <a:cs typeface="Arial" charset="0"/>
            </a:endParaRPr>
          </a:p>
        </p:txBody>
      </p:sp>
      <p:sp>
        <p:nvSpPr>
          <p:cNvPr id="3" name="Content Placeholder 2"/>
          <p:cNvSpPr txBox="1">
            <a:spLocks/>
          </p:cNvSpPr>
          <p:nvPr/>
        </p:nvSpPr>
        <p:spPr>
          <a:xfrm>
            <a:off x="990600" y="1352550"/>
            <a:ext cx="8001000" cy="28956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50000"/>
              </a:lnSpc>
            </a:pPr>
            <a:endParaRPr lang="en-US" sz="1800" dirty="0" smtClean="0">
              <a:latin typeface="Arial" charset="0"/>
              <a:cs typeface="Arial" charset="0"/>
            </a:endParaRPr>
          </a:p>
          <a:p>
            <a:pPr>
              <a:lnSpc>
                <a:spcPct val="150000"/>
              </a:lnSpc>
            </a:pPr>
            <a:r>
              <a:rPr lang="en-US" sz="1800" dirty="0" smtClean="0">
                <a:latin typeface="Arial" charset="0"/>
                <a:cs typeface="Arial" charset="0"/>
              </a:rPr>
              <a:t>Steps 3 &amp; 4: Gathering information from studies and evaluating the quality of studies</a:t>
            </a:r>
          </a:p>
          <a:p>
            <a:pPr lvl="1">
              <a:lnSpc>
                <a:spcPct val="150000"/>
              </a:lnSpc>
            </a:pPr>
            <a:r>
              <a:rPr lang="en-US" sz="1400" dirty="0" smtClean="0">
                <a:latin typeface="Arial" charset="0"/>
                <a:cs typeface="Arial" charset="0"/>
              </a:rPr>
              <a:t>Also referred to as the dreaded coding stage!</a:t>
            </a:r>
          </a:p>
          <a:p>
            <a:pPr lvl="1">
              <a:lnSpc>
                <a:spcPct val="150000"/>
              </a:lnSpc>
            </a:pPr>
            <a:endParaRPr lang="en-US" sz="1000" dirty="0" smtClean="0">
              <a:latin typeface="Arial" charset="0"/>
              <a:cs typeface="Arial" charset="0"/>
            </a:endParaRPr>
          </a:p>
          <a:p>
            <a:pPr lvl="1">
              <a:lnSpc>
                <a:spcPct val="150000"/>
              </a:lnSpc>
            </a:pPr>
            <a:endParaRPr lang="en-US" sz="1400" dirty="0">
              <a:latin typeface="Arial" charset="0"/>
              <a:cs typeface="Arial" charset="0"/>
            </a:endParaRPr>
          </a:p>
        </p:txBody>
      </p:sp>
      <p:sp>
        <p:nvSpPr>
          <p:cNvPr id="4" name="Content Placeholder 16"/>
          <p:cNvSpPr txBox="1">
            <a:spLocks/>
          </p:cNvSpPr>
          <p:nvPr/>
        </p:nvSpPr>
        <p:spPr>
          <a:xfrm>
            <a:off x="6934200" y="4324350"/>
            <a:ext cx="2209800" cy="81915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buFont typeface="Arial"/>
              <a:buNone/>
            </a:pPr>
            <a:r>
              <a:rPr lang="en-US" sz="1100" dirty="0" smtClean="0">
                <a:solidFill>
                  <a:srgbClr val="002855"/>
                </a:solidFill>
                <a:latin typeface="Arial" charset="0"/>
                <a:ea typeface="Arial" charset="0"/>
                <a:cs typeface="Arial" charset="0"/>
              </a:rPr>
              <a:t>John Chambers College of Business and Economics</a:t>
            </a:r>
            <a:endParaRPr lang="en-US" dirty="0" smtClean="0">
              <a:solidFill>
                <a:srgbClr val="002855"/>
              </a:solidFill>
            </a:endParaRPr>
          </a:p>
        </p:txBody>
      </p:sp>
      <p:graphicFrame>
        <p:nvGraphicFramePr>
          <p:cNvPr id="6" name="Diagram 5"/>
          <p:cNvGraphicFramePr/>
          <p:nvPr>
            <p:extLst>
              <p:ext uri="{D42A27DB-BD31-4B8C-83A1-F6EECF244321}">
                <p14:modId xmlns:p14="http://schemas.microsoft.com/office/powerpoint/2010/main" val="3439087050"/>
              </p:ext>
            </p:extLst>
          </p:nvPr>
        </p:nvGraphicFramePr>
        <p:xfrm>
          <a:off x="1524000" y="1123950"/>
          <a:ext cx="6096000" cy="685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4121769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914400" y="419100"/>
            <a:ext cx="8229600" cy="8572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smtClean="0">
                <a:solidFill>
                  <a:srgbClr val="002855"/>
                </a:solidFill>
                <a:latin typeface="Arial" charset="0"/>
                <a:ea typeface="Arial" charset="0"/>
                <a:cs typeface="Arial" charset="0"/>
              </a:rPr>
              <a:t>How to conduct a meta-analysis</a:t>
            </a:r>
            <a:endParaRPr lang="en-US" sz="4000" b="1" dirty="0">
              <a:solidFill>
                <a:srgbClr val="002855"/>
              </a:solidFill>
              <a:latin typeface="Arial" charset="0"/>
              <a:ea typeface="Arial" charset="0"/>
              <a:cs typeface="Arial" charset="0"/>
            </a:endParaRPr>
          </a:p>
        </p:txBody>
      </p:sp>
      <p:sp>
        <p:nvSpPr>
          <p:cNvPr id="3" name="Content Placeholder 2"/>
          <p:cNvSpPr txBox="1">
            <a:spLocks/>
          </p:cNvSpPr>
          <p:nvPr/>
        </p:nvSpPr>
        <p:spPr>
          <a:xfrm>
            <a:off x="990600" y="1352550"/>
            <a:ext cx="8001000" cy="28956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50000"/>
              </a:lnSpc>
            </a:pPr>
            <a:endParaRPr lang="en-US" sz="1800" dirty="0" smtClean="0">
              <a:latin typeface="Arial" charset="0"/>
              <a:cs typeface="Arial" charset="0"/>
            </a:endParaRPr>
          </a:p>
          <a:p>
            <a:pPr>
              <a:lnSpc>
                <a:spcPct val="150000"/>
              </a:lnSpc>
            </a:pPr>
            <a:r>
              <a:rPr lang="en-US" sz="1800" dirty="0">
                <a:latin typeface="Arial" charset="0"/>
                <a:cs typeface="Arial" charset="0"/>
              </a:rPr>
              <a:t>A sample data coding form</a:t>
            </a:r>
          </a:p>
          <a:p>
            <a:pPr>
              <a:lnSpc>
                <a:spcPct val="150000"/>
              </a:lnSpc>
            </a:pPr>
            <a:endParaRPr lang="en-US" sz="1800" dirty="0" smtClean="0">
              <a:latin typeface="Arial" charset="0"/>
              <a:cs typeface="Arial" charset="0"/>
            </a:endParaRPr>
          </a:p>
          <a:p>
            <a:pPr lvl="1">
              <a:lnSpc>
                <a:spcPct val="150000"/>
              </a:lnSpc>
            </a:pPr>
            <a:endParaRPr lang="en-US" sz="1000" dirty="0" smtClean="0">
              <a:latin typeface="Arial" charset="0"/>
              <a:cs typeface="Arial" charset="0"/>
            </a:endParaRPr>
          </a:p>
          <a:p>
            <a:pPr lvl="1">
              <a:lnSpc>
                <a:spcPct val="150000"/>
              </a:lnSpc>
            </a:pPr>
            <a:endParaRPr lang="en-US" sz="1400" dirty="0">
              <a:latin typeface="Arial" charset="0"/>
              <a:cs typeface="Arial" charset="0"/>
            </a:endParaRPr>
          </a:p>
        </p:txBody>
      </p:sp>
      <p:sp>
        <p:nvSpPr>
          <p:cNvPr id="4" name="Content Placeholder 16"/>
          <p:cNvSpPr txBox="1">
            <a:spLocks/>
          </p:cNvSpPr>
          <p:nvPr/>
        </p:nvSpPr>
        <p:spPr>
          <a:xfrm>
            <a:off x="6934200" y="4324350"/>
            <a:ext cx="2209800" cy="81915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buFont typeface="Arial"/>
              <a:buNone/>
            </a:pPr>
            <a:r>
              <a:rPr lang="en-US" sz="1100" dirty="0" smtClean="0">
                <a:solidFill>
                  <a:srgbClr val="002855"/>
                </a:solidFill>
                <a:latin typeface="Arial" charset="0"/>
                <a:ea typeface="Arial" charset="0"/>
                <a:cs typeface="Arial" charset="0"/>
              </a:rPr>
              <a:t>John Chambers College of Business and Economics</a:t>
            </a:r>
            <a:endParaRPr lang="en-US" dirty="0" smtClean="0">
              <a:solidFill>
                <a:srgbClr val="002855"/>
              </a:solidFill>
            </a:endParaRPr>
          </a:p>
        </p:txBody>
      </p:sp>
      <p:graphicFrame>
        <p:nvGraphicFramePr>
          <p:cNvPr id="6" name="Diagram 5"/>
          <p:cNvGraphicFramePr/>
          <p:nvPr/>
        </p:nvGraphicFramePr>
        <p:xfrm>
          <a:off x="1524000" y="1123950"/>
          <a:ext cx="6096000" cy="685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5" name="Table 4"/>
          <p:cNvGraphicFramePr>
            <a:graphicFrameLocks noGrp="1"/>
          </p:cNvGraphicFramePr>
          <p:nvPr>
            <p:extLst>
              <p:ext uri="{D42A27DB-BD31-4B8C-83A1-F6EECF244321}">
                <p14:modId xmlns:p14="http://schemas.microsoft.com/office/powerpoint/2010/main" val="3834303502"/>
              </p:ext>
            </p:extLst>
          </p:nvPr>
        </p:nvGraphicFramePr>
        <p:xfrm>
          <a:off x="0" y="2483390"/>
          <a:ext cx="9135431" cy="1840960"/>
        </p:xfrm>
        <a:graphic>
          <a:graphicData uri="http://schemas.openxmlformats.org/drawingml/2006/table">
            <a:tbl>
              <a:tblPr firstRow="1" bandRow="1">
                <a:tableStyleId>{5C22544A-7EE6-4342-B048-85BDC9FD1C3A}</a:tableStyleId>
              </a:tblPr>
              <a:tblGrid>
                <a:gridCol w="759143"/>
                <a:gridCol w="863918"/>
                <a:gridCol w="530543"/>
                <a:gridCol w="865505"/>
                <a:gridCol w="835343"/>
                <a:gridCol w="782955"/>
                <a:gridCol w="1311593"/>
                <a:gridCol w="1521143"/>
                <a:gridCol w="443230"/>
                <a:gridCol w="449580"/>
                <a:gridCol w="386239"/>
                <a:gridCol w="386239"/>
              </a:tblGrid>
              <a:tr h="239298">
                <a:tc>
                  <a:txBody>
                    <a:bodyPr/>
                    <a:lstStyle/>
                    <a:p>
                      <a:r>
                        <a:rPr lang="en-US" sz="1050" dirty="0" smtClean="0">
                          <a:solidFill>
                            <a:schemeClr val="tx1"/>
                          </a:solidFill>
                          <a:latin typeface="Arial" panose="020B0604020202020204" pitchFamily="34" charset="0"/>
                          <a:cs typeface="Arial" panose="020B0604020202020204" pitchFamily="34" charset="0"/>
                        </a:rPr>
                        <a:t>Study ID</a:t>
                      </a:r>
                      <a:endParaRPr lang="en-US" sz="105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050" dirty="0" smtClean="0">
                          <a:solidFill>
                            <a:schemeClr val="tx1"/>
                          </a:solidFill>
                          <a:latin typeface="Arial" panose="020B0604020202020204" pitchFamily="34" charset="0"/>
                          <a:cs typeface="Arial" panose="020B0604020202020204" pitchFamily="34" charset="0"/>
                        </a:rPr>
                        <a:t>Sample ID</a:t>
                      </a:r>
                      <a:endParaRPr lang="en-US" sz="105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050" dirty="0" smtClean="0">
                          <a:solidFill>
                            <a:schemeClr val="tx1"/>
                          </a:solidFill>
                          <a:latin typeface="Arial" panose="020B0604020202020204" pitchFamily="34" charset="0"/>
                          <a:cs typeface="Arial" panose="020B0604020202020204" pitchFamily="34" charset="0"/>
                        </a:rPr>
                        <a:t>Time</a:t>
                      </a:r>
                      <a:endParaRPr lang="en-US" sz="105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050" dirty="0" smtClean="0">
                          <a:solidFill>
                            <a:schemeClr val="tx1"/>
                          </a:solidFill>
                          <a:latin typeface="Arial" panose="020B0604020202020204" pitchFamily="34" charset="0"/>
                          <a:cs typeface="Arial" panose="020B0604020202020204" pitchFamily="34" charset="0"/>
                        </a:rPr>
                        <a:t>DOI</a:t>
                      </a:r>
                      <a:endParaRPr lang="en-US" sz="105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050" dirty="0" smtClean="0">
                          <a:solidFill>
                            <a:schemeClr val="tx1"/>
                          </a:solidFill>
                          <a:latin typeface="Arial" panose="020B0604020202020204" pitchFamily="34" charset="0"/>
                          <a:cs typeface="Arial" panose="020B0604020202020204" pitchFamily="34" charset="0"/>
                        </a:rPr>
                        <a:t>Title</a:t>
                      </a:r>
                      <a:endParaRPr lang="en-US" sz="105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050" dirty="0" smtClean="0">
                          <a:solidFill>
                            <a:schemeClr val="tx1"/>
                          </a:solidFill>
                          <a:latin typeface="Arial" panose="020B0604020202020204" pitchFamily="34" charset="0"/>
                          <a:cs typeface="Arial" panose="020B0604020202020204" pitchFamily="34" charset="0"/>
                        </a:rPr>
                        <a:t>Pub year</a:t>
                      </a:r>
                      <a:endParaRPr lang="en-US" sz="105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050" dirty="0" smtClean="0">
                          <a:solidFill>
                            <a:schemeClr val="tx1"/>
                          </a:solidFill>
                          <a:latin typeface="Arial" panose="020B0604020202020204" pitchFamily="34" charset="0"/>
                          <a:cs typeface="Arial" panose="020B0604020202020204" pitchFamily="34" charset="0"/>
                        </a:rPr>
                        <a:t>X</a:t>
                      </a:r>
                      <a:endParaRPr lang="en-US" sz="105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050" dirty="0" smtClean="0">
                          <a:solidFill>
                            <a:schemeClr val="tx1"/>
                          </a:solidFill>
                          <a:latin typeface="Arial" panose="020B0604020202020204" pitchFamily="34" charset="0"/>
                          <a:cs typeface="Arial" panose="020B0604020202020204" pitchFamily="34" charset="0"/>
                        </a:rPr>
                        <a:t>Y</a:t>
                      </a:r>
                      <a:endParaRPr lang="en-US" sz="105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050" dirty="0" smtClean="0">
                          <a:solidFill>
                            <a:schemeClr val="tx1"/>
                          </a:solidFill>
                          <a:latin typeface="Arial" panose="020B0604020202020204" pitchFamily="34" charset="0"/>
                          <a:cs typeface="Arial" panose="020B0604020202020204" pitchFamily="34" charset="0"/>
                        </a:rPr>
                        <a:t>N</a:t>
                      </a:r>
                      <a:endParaRPr lang="en-US" sz="105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050" dirty="0" smtClean="0">
                          <a:solidFill>
                            <a:schemeClr val="tx1"/>
                          </a:solidFill>
                          <a:latin typeface="Arial" panose="020B0604020202020204" pitchFamily="34" charset="0"/>
                          <a:cs typeface="Arial" panose="020B0604020202020204" pitchFamily="34" charset="0"/>
                        </a:rPr>
                        <a:t>r</a:t>
                      </a:r>
                      <a:endParaRPr lang="en-US" sz="105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050" dirty="0" err="1" smtClean="0">
                          <a:solidFill>
                            <a:schemeClr val="tx1"/>
                          </a:solidFill>
                          <a:latin typeface="Arial" panose="020B0604020202020204" pitchFamily="34" charset="0"/>
                          <a:cs typeface="Arial" panose="020B0604020202020204" pitchFamily="34" charset="0"/>
                        </a:rPr>
                        <a:t>ryy</a:t>
                      </a:r>
                      <a:endParaRPr lang="en-US" sz="105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050" dirty="0" err="1" smtClean="0">
                          <a:solidFill>
                            <a:schemeClr val="tx1"/>
                          </a:solidFill>
                          <a:latin typeface="Arial" panose="020B0604020202020204" pitchFamily="34" charset="0"/>
                          <a:cs typeface="Arial" panose="020B0604020202020204" pitchFamily="34" charset="0"/>
                        </a:rPr>
                        <a:t>rxx</a:t>
                      </a:r>
                      <a:endParaRPr lang="en-US" sz="105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17900">
                <a:tc>
                  <a:txBody>
                    <a:bodyPr/>
                    <a:lstStyle/>
                    <a:p>
                      <a:r>
                        <a:rPr lang="en-US" sz="1050" dirty="0" smtClean="0">
                          <a:solidFill>
                            <a:schemeClr val="tx1"/>
                          </a:solidFill>
                          <a:latin typeface="Arial" panose="020B0604020202020204" pitchFamily="34" charset="0"/>
                          <a:cs typeface="Arial" panose="020B0604020202020204" pitchFamily="34" charset="0"/>
                        </a:rPr>
                        <a:t>1</a:t>
                      </a:r>
                      <a:endParaRPr lang="en-US" sz="105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050" dirty="0" smtClean="0">
                          <a:solidFill>
                            <a:schemeClr val="tx1"/>
                          </a:solidFill>
                          <a:latin typeface="Arial" panose="020B0604020202020204" pitchFamily="34" charset="0"/>
                          <a:cs typeface="Arial" panose="020B0604020202020204" pitchFamily="34" charset="0"/>
                        </a:rPr>
                        <a:t>1</a:t>
                      </a:r>
                      <a:endParaRPr lang="en-US" sz="105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050" dirty="0" smtClean="0">
                          <a:solidFill>
                            <a:schemeClr val="tx1"/>
                          </a:solidFill>
                          <a:latin typeface="Arial" panose="020B0604020202020204" pitchFamily="34" charset="0"/>
                          <a:cs typeface="Arial" panose="020B0604020202020204" pitchFamily="34" charset="0"/>
                        </a:rPr>
                        <a:t>1</a:t>
                      </a:r>
                      <a:endParaRPr lang="en-US" sz="105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050" dirty="0" smtClean="0">
                          <a:solidFill>
                            <a:schemeClr val="tx1"/>
                          </a:solidFill>
                          <a:latin typeface="Arial" panose="020B0604020202020204" pitchFamily="34" charset="0"/>
                          <a:cs typeface="Arial" panose="020B0604020202020204" pitchFamily="34" charset="0"/>
                        </a:rPr>
                        <a:t>doi.org/xxx</a:t>
                      </a:r>
                      <a:endParaRPr lang="en-US" sz="105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050" dirty="0" smtClean="0">
                          <a:solidFill>
                            <a:schemeClr val="tx1"/>
                          </a:solidFill>
                          <a:latin typeface="Arial" panose="020B0604020202020204" pitchFamily="34" charset="0"/>
                          <a:cs typeface="Arial" panose="020B0604020202020204" pitchFamily="34" charset="0"/>
                        </a:rPr>
                        <a:t>Article title</a:t>
                      </a:r>
                      <a:endParaRPr lang="en-US" sz="105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050" dirty="0" smtClean="0">
                          <a:solidFill>
                            <a:schemeClr val="tx1"/>
                          </a:solidFill>
                          <a:latin typeface="Arial" panose="020B0604020202020204" pitchFamily="34" charset="0"/>
                          <a:cs typeface="Arial" panose="020B0604020202020204" pitchFamily="34" charset="0"/>
                        </a:rPr>
                        <a:t>2005</a:t>
                      </a:r>
                      <a:endParaRPr lang="en-US" sz="105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050" dirty="0" smtClean="0">
                          <a:solidFill>
                            <a:schemeClr val="tx1"/>
                          </a:solidFill>
                          <a:latin typeface="Arial" panose="020B0604020202020204" pitchFamily="34" charset="0"/>
                          <a:cs typeface="Arial" panose="020B0604020202020204" pitchFamily="34" charset="0"/>
                        </a:rPr>
                        <a:t>Job satisfaction</a:t>
                      </a:r>
                      <a:endParaRPr lang="en-US" sz="105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050" dirty="0" smtClean="0">
                          <a:solidFill>
                            <a:schemeClr val="tx1"/>
                          </a:solidFill>
                          <a:latin typeface="Arial" panose="020B0604020202020204" pitchFamily="34" charset="0"/>
                          <a:cs typeface="Arial" panose="020B0604020202020204" pitchFamily="34" charset="0"/>
                        </a:rPr>
                        <a:t>Turnover intention</a:t>
                      </a:r>
                      <a:endParaRPr lang="en-US" sz="105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050" dirty="0" smtClean="0">
                          <a:solidFill>
                            <a:schemeClr val="tx1"/>
                          </a:solidFill>
                          <a:latin typeface="Arial" panose="020B0604020202020204" pitchFamily="34" charset="0"/>
                          <a:cs typeface="Arial" panose="020B0604020202020204" pitchFamily="34" charset="0"/>
                        </a:rPr>
                        <a:t>356</a:t>
                      </a:r>
                      <a:endParaRPr lang="en-US" sz="105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050" dirty="0" smtClean="0">
                          <a:solidFill>
                            <a:schemeClr val="tx1"/>
                          </a:solidFill>
                          <a:latin typeface="Arial" panose="020B0604020202020204" pitchFamily="34" charset="0"/>
                          <a:cs typeface="Arial" panose="020B0604020202020204" pitchFamily="34" charset="0"/>
                        </a:rPr>
                        <a:t>.21</a:t>
                      </a:r>
                      <a:endParaRPr lang="en-US" sz="105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050" dirty="0" smtClean="0">
                          <a:solidFill>
                            <a:schemeClr val="tx1"/>
                          </a:solidFill>
                          <a:latin typeface="Arial" panose="020B0604020202020204" pitchFamily="34" charset="0"/>
                          <a:cs typeface="Arial" panose="020B0604020202020204" pitchFamily="34" charset="0"/>
                        </a:rPr>
                        <a:t>.89</a:t>
                      </a:r>
                      <a:endParaRPr lang="en-US" sz="105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050" dirty="0" smtClean="0">
                          <a:solidFill>
                            <a:schemeClr val="tx1"/>
                          </a:solidFill>
                          <a:latin typeface="Arial" panose="020B0604020202020204" pitchFamily="34" charset="0"/>
                          <a:cs typeface="Arial" panose="020B0604020202020204" pitchFamily="34" charset="0"/>
                        </a:rPr>
                        <a:t>.93</a:t>
                      </a:r>
                      <a:endParaRPr lang="en-US" sz="105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17900">
                <a:tc>
                  <a:txBody>
                    <a:bodyPr/>
                    <a:lstStyle/>
                    <a:p>
                      <a:r>
                        <a:rPr lang="en-US" sz="1050" dirty="0" smtClean="0">
                          <a:solidFill>
                            <a:schemeClr val="tx1"/>
                          </a:solidFill>
                          <a:latin typeface="Arial" panose="020B0604020202020204" pitchFamily="34" charset="0"/>
                          <a:cs typeface="Arial" panose="020B0604020202020204" pitchFamily="34" charset="0"/>
                        </a:rPr>
                        <a:t>2</a:t>
                      </a:r>
                      <a:endParaRPr lang="en-US" sz="105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050" dirty="0" smtClean="0">
                          <a:solidFill>
                            <a:schemeClr val="tx1"/>
                          </a:solidFill>
                          <a:latin typeface="Arial" panose="020B0604020202020204" pitchFamily="34" charset="0"/>
                          <a:cs typeface="Arial" panose="020B0604020202020204" pitchFamily="34" charset="0"/>
                        </a:rPr>
                        <a:t>1</a:t>
                      </a:r>
                      <a:endParaRPr lang="en-US" sz="105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050" dirty="0" smtClean="0">
                          <a:solidFill>
                            <a:schemeClr val="tx1"/>
                          </a:solidFill>
                          <a:latin typeface="Arial" panose="020B0604020202020204" pitchFamily="34" charset="0"/>
                          <a:cs typeface="Arial" panose="020B0604020202020204" pitchFamily="34" charset="0"/>
                        </a:rPr>
                        <a:t>1</a:t>
                      </a:r>
                      <a:endParaRPr lang="en-US" sz="105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050" dirty="0" smtClean="0">
                          <a:solidFill>
                            <a:schemeClr val="tx1"/>
                          </a:solidFill>
                          <a:latin typeface="Arial" panose="020B0604020202020204" pitchFamily="34" charset="0"/>
                          <a:cs typeface="Arial" panose="020B0604020202020204" pitchFamily="34" charset="0"/>
                        </a:rPr>
                        <a:t>doi.org/xxx</a:t>
                      </a:r>
                      <a:endParaRPr lang="en-US" sz="105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050" dirty="0" smtClean="0">
                          <a:solidFill>
                            <a:schemeClr val="tx1"/>
                          </a:solidFill>
                          <a:latin typeface="Arial" panose="020B0604020202020204" pitchFamily="34" charset="0"/>
                          <a:cs typeface="Arial" panose="020B0604020202020204" pitchFamily="34" charset="0"/>
                        </a:rPr>
                        <a:t>Article title</a:t>
                      </a:r>
                      <a:endParaRPr lang="en-US" sz="105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050" dirty="0" smtClean="0">
                          <a:solidFill>
                            <a:schemeClr val="tx1"/>
                          </a:solidFill>
                          <a:latin typeface="Arial" panose="020B0604020202020204" pitchFamily="34" charset="0"/>
                          <a:cs typeface="Arial" panose="020B0604020202020204" pitchFamily="34" charset="0"/>
                        </a:rPr>
                        <a:t>2012</a:t>
                      </a:r>
                      <a:endParaRPr lang="en-US" sz="105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050" dirty="0" smtClean="0">
                          <a:solidFill>
                            <a:schemeClr val="tx1"/>
                          </a:solidFill>
                          <a:latin typeface="Arial" panose="020B0604020202020204" pitchFamily="34" charset="0"/>
                          <a:cs typeface="Arial" panose="020B0604020202020204" pitchFamily="34" charset="0"/>
                        </a:rPr>
                        <a:t>Job satisfaction</a:t>
                      </a:r>
                      <a:endParaRPr lang="en-US" sz="105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050" dirty="0" smtClean="0">
                          <a:solidFill>
                            <a:schemeClr val="tx1"/>
                          </a:solidFill>
                          <a:latin typeface="Arial" panose="020B0604020202020204" pitchFamily="34" charset="0"/>
                          <a:cs typeface="Arial" panose="020B0604020202020204" pitchFamily="34" charset="0"/>
                        </a:rPr>
                        <a:t>Intent to quit</a:t>
                      </a:r>
                      <a:endParaRPr lang="en-US" sz="105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050" dirty="0" smtClean="0">
                          <a:solidFill>
                            <a:schemeClr val="tx1"/>
                          </a:solidFill>
                          <a:latin typeface="Arial" panose="020B0604020202020204" pitchFamily="34" charset="0"/>
                          <a:cs typeface="Arial" panose="020B0604020202020204" pitchFamily="34" charset="0"/>
                        </a:rPr>
                        <a:t>415</a:t>
                      </a:r>
                      <a:endParaRPr lang="en-US" sz="105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050" dirty="0" smtClean="0">
                          <a:solidFill>
                            <a:schemeClr val="tx1"/>
                          </a:solidFill>
                          <a:latin typeface="Arial" panose="020B0604020202020204" pitchFamily="34" charset="0"/>
                          <a:cs typeface="Arial" panose="020B0604020202020204" pitchFamily="34" charset="0"/>
                        </a:rPr>
                        <a:t>.18</a:t>
                      </a:r>
                      <a:endParaRPr lang="en-US" sz="105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050" dirty="0" smtClean="0">
                          <a:solidFill>
                            <a:schemeClr val="tx1"/>
                          </a:solidFill>
                          <a:latin typeface="Arial" panose="020B0604020202020204" pitchFamily="34" charset="0"/>
                          <a:cs typeface="Arial" panose="020B0604020202020204" pitchFamily="34" charset="0"/>
                        </a:rPr>
                        <a:t>.85</a:t>
                      </a:r>
                      <a:endParaRPr lang="en-US" sz="105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050" dirty="0" smtClean="0">
                          <a:solidFill>
                            <a:schemeClr val="tx1"/>
                          </a:solidFill>
                          <a:latin typeface="Arial" panose="020B0604020202020204" pitchFamily="34" charset="0"/>
                          <a:cs typeface="Arial" panose="020B0604020202020204" pitchFamily="34" charset="0"/>
                        </a:rPr>
                        <a:t>.90</a:t>
                      </a:r>
                      <a:endParaRPr lang="en-US" sz="105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17900">
                <a:tc>
                  <a:txBody>
                    <a:bodyPr/>
                    <a:lstStyle/>
                    <a:p>
                      <a:r>
                        <a:rPr lang="en-US" sz="1050" dirty="0" smtClean="0">
                          <a:solidFill>
                            <a:schemeClr val="tx1"/>
                          </a:solidFill>
                          <a:latin typeface="Arial" panose="020B0604020202020204" pitchFamily="34" charset="0"/>
                          <a:cs typeface="Arial" panose="020B0604020202020204" pitchFamily="34" charset="0"/>
                        </a:rPr>
                        <a:t>2</a:t>
                      </a:r>
                      <a:endParaRPr lang="en-US" sz="105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050" dirty="0" smtClean="0">
                          <a:solidFill>
                            <a:schemeClr val="tx1"/>
                          </a:solidFill>
                          <a:latin typeface="Arial" panose="020B0604020202020204" pitchFamily="34" charset="0"/>
                          <a:cs typeface="Arial" panose="020B0604020202020204" pitchFamily="34" charset="0"/>
                        </a:rPr>
                        <a:t>1</a:t>
                      </a:r>
                      <a:endParaRPr lang="en-US" sz="105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050" dirty="0" smtClean="0">
                          <a:solidFill>
                            <a:schemeClr val="tx1"/>
                          </a:solidFill>
                          <a:latin typeface="Arial" panose="020B0604020202020204" pitchFamily="34" charset="0"/>
                          <a:cs typeface="Arial" panose="020B0604020202020204" pitchFamily="34" charset="0"/>
                        </a:rPr>
                        <a:t>2</a:t>
                      </a:r>
                      <a:endParaRPr lang="en-US" sz="105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050" dirty="0" smtClean="0">
                          <a:solidFill>
                            <a:schemeClr val="tx1"/>
                          </a:solidFill>
                          <a:latin typeface="Arial" panose="020B0604020202020204" pitchFamily="34" charset="0"/>
                          <a:cs typeface="Arial" panose="020B0604020202020204" pitchFamily="34" charset="0"/>
                        </a:rPr>
                        <a:t>doi.org/xxx</a:t>
                      </a:r>
                      <a:endParaRPr lang="en-US" sz="105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050" dirty="0" smtClean="0">
                          <a:solidFill>
                            <a:schemeClr val="tx1"/>
                          </a:solidFill>
                          <a:latin typeface="Arial" panose="020B0604020202020204" pitchFamily="34" charset="0"/>
                          <a:cs typeface="Arial" panose="020B0604020202020204" pitchFamily="34" charset="0"/>
                        </a:rPr>
                        <a:t>Article title</a:t>
                      </a:r>
                      <a:endParaRPr lang="en-US" sz="105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050" dirty="0" smtClean="0">
                          <a:solidFill>
                            <a:schemeClr val="tx1"/>
                          </a:solidFill>
                          <a:latin typeface="Arial" panose="020B0604020202020204" pitchFamily="34" charset="0"/>
                          <a:cs typeface="Arial" panose="020B0604020202020204" pitchFamily="34" charset="0"/>
                        </a:rPr>
                        <a:t>2012</a:t>
                      </a:r>
                      <a:endParaRPr lang="en-US" sz="105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050" dirty="0" smtClean="0">
                          <a:solidFill>
                            <a:schemeClr val="tx1"/>
                          </a:solidFill>
                          <a:latin typeface="Arial" panose="020B0604020202020204" pitchFamily="34" charset="0"/>
                          <a:cs typeface="Arial" panose="020B0604020202020204" pitchFamily="34" charset="0"/>
                        </a:rPr>
                        <a:t>Job satisfaction</a:t>
                      </a:r>
                      <a:endParaRPr lang="en-US" sz="105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050" dirty="0" smtClean="0">
                          <a:solidFill>
                            <a:schemeClr val="tx1"/>
                          </a:solidFill>
                          <a:latin typeface="Arial" panose="020B0604020202020204" pitchFamily="34" charset="0"/>
                          <a:cs typeface="Arial" panose="020B0604020202020204" pitchFamily="34" charset="0"/>
                        </a:rPr>
                        <a:t>Intent to quit</a:t>
                      </a:r>
                      <a:endParaRPr lang="en-US" sz="105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050" dirty="0" smtClean="0">
                          <a:solidFill>
                            <a:schemeClr val="tx1"/>
                          </a:solidFill>
                          <a:latin typeface="Arial" panose="020B0604020202020204" pitchFamily="34" charset="0"/>
                          <a:cs typeface="Arial" panose="020B0604020202020204" pitchFamily="34" charset="0"/>
                        </a:rPr>
                        <a:t>415</a:t>
                      </a:r>
                      <a:endParaRPr lang="en-US" sz="105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050" dirty="0" smtClean="0">
                          <a:solidFill>
                            <a:schemeClr val="tx1"/>
                          </a:solidFill>
                          <a:latin typeface="Arial" panose="020B0604020202020204" pitchFamily="34" charset="0"/>
                          <a:cs typeface="Arial" panose="020B0604020202020204" pitchFamily="34" charset="0"/>
                        </a:rPr>
                        <a:t>.15</a:t>
                      </a:r>
                      <a:endParaRPr lang="en-US" sz="105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050" dirty="0" smtClean="0">
                          <a:solidFill>
                            <a:schemeClr val="tx1"/>
                          </a:solidFill>
                          <a:latin typeface="Arial" panose="020B0604020202020204" pitchFamily="34" charset="0"/>
                          <a:cs typeface="Arial" panose="020B0604020202020204" pitchFamily="34" charset="0"/>
                        </a:rPr>
                        <a:t>.87</a:t>
                      </a:r>
                      <a:endParaRPr lang="en-US" sz="105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050" dirty="0" smtClean="0">
                          <a:solidFill>
                            <a:schemeClr val="tx1"/>
                          </a:solidFill>
                          <a:latin typeface="Arial" panose="020B0604020202020204" pitchFamily="34" charset="0"/>
                          <a:cs typeface="Arial" panose="020B0604020202020204" pitchFamily="34" charset="0"/>
                        </a:rPr>
                        <a:t>.89</a:t>
                      </a:r>
                      <a:endParaRPr lang="en-US" sz="105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17900">
                <a:tc>
                  <a:txBody>
                    <a:bodyPr/>
                    <a:lstStyle/>
                    <a:p>
                      <a:r>
                        <a:rPr lang="en-US" sz="1050" dirty="0" smtClean="0">
                          <a:solidFill>
                            <a:schemeClr val="tx1"/>
                          </a:solidFill>
                          <a:latin typeface="Arial" panose="020B0604020202020204" pitchFamily="34" charset="0"/>
                          <a:cs typeface="Arial" panose="020B0604020202020204" pitchFamily="34" charset="0"/>
                        </a:rPr>
                        <a:t>3</a:t>
                      </a:r>
                      <a:endParaRPr lang="en-US" sz="105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050" dirty="0" smtClean="0">
                          <a:solidFill>
                            <a:schemeClr val="tx1"/>
                          </a:solidFill>
                          <a:latin typeface="Arial" panose="020B0604020202020204" pitchFamily="34" charset="0"/>
                          <a:cs typeface="Arial" panose="020B0604020202020204" pitchFamily="34" charset="0"/>
                        </a:rPr>
                        <a:t>1</a:t>
                      </a:r>
                      <a:endParaRPr lang="en-US" sz="105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050" dirty="0" smtClean="0">
                          <a:solidFill>
                            <a:schemeClr val="tx1"/>
                          </a:solidFill>
                          <a:latin typeface="Arial" panose="020B0604020202020204" pitchFamily="34" charset="0"/>
                          <a:cs typeface="Arial" panose="020B0604020202020204" pitchFamily="34" charset="0"/>
                        </a:rPr>
                        <a:t>1</a:t>
                      </a:r>
                      <a:endParaRPr lang="en-US" sz="105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050" dirty="0" smtClean="0">
                          <a:solidFill>
                            <a:schemeClr val="tx1"/>
                          </a:solidFill>
                          <a:latin typeface="Arial" panose="020B0604020202020204" pitchFamily="34" charset="0"/>
                          <a:cs typeface="Arial" panose="020B0604020202020204" pitchFamily="34" charset="0"/>
                        </a:rPr>
                        <a:t>doi.org/xxx</a:t>
                      </a:r>
                      <a:endParaRPr lang="en-US" sz="105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050" dirty="0" smtClean="0">
                          <a:solidFill>
                            <a:schemeClr val="tx1"/>
                          </a:solidFill>
                          <a:latin typeface="Arial" panose="020B0604020202020204" pitchFamily="34" charset="0"/>
                          <a:cs typeface="Arial" panose="020B0604020202020204" pitchFamily="34" charset="0"/>
                        </a:rPr>
                        <a:t>Article title</a:t>
                      </a:r>
                      <a:endParaRPr lang="en-US" sz="105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050" dirty="0" smtClean="0">
                          <a:solidFill>
                            <a:schemeClr val="tx1"/>
                          </a:solidFill>
                          <a:latin typeface="Arial" panose="020B0604020202020204" pitchFamily="34" charset="0"/>
                          <a:cs typeface="Arial" panose="020B0604020202020204" pitchFamily="34" charset="0"/>
                        </a:rPr>
                        <a:t>1995</a:t>
                      </a:r>
                      <a:endParaRPr lang="en-US" sz="105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050" dirty="0" smtClean="0">
                          <a:solidFill>
                            <a:schemeClr val="tx1"/>
                          </a:solidFill>
                          <a:latin typeface="Arial" panose="020B0604020202020204" pitchFamily="34" charset="0"/>
                          <a:cs typeface="Arial" panose="020B0604020202020204" pitchFamily="34" charset="0"/>
                        </a:rPr>
                        <a:t>Job</a:t>
                      </a:r>
                      <a:r>
                        <a:rPr lang="en-US" sz="1050" baseline="0" dirty="0" smtClean="0">
                          <a:solidFill>
                            <a:schemeClr val="tx1"/>
                          </a:solidFill>
                          <a:latin typeface="Arial" panose="020B0604020202020204" pitchFamily="34" charset="0"/>
                          <a:cs typeface="Arial" panose="020B0604020202020204" pitchFamily="34" charset="0"/>
                        </a:rPr>
                        <a:t> dissatisfaction</a:t>
                      </a:r>
                      <a:endParaRPr lang="en-US" sz="105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050" dirty="0" smtClean="0">
                          <a:solidFill>
                            <a:schemeClr val="tx1"/>
                          </a:solidFill>
                          <a:latin typeface="Arial" panose="020B0604020202020204" pitchFamily="34" charset="0"/>
                          <a:cs typeface="Arial" panose="020B0604020202020204" pitchFamily="34" charset="0"/>
                        </a:rPr>
                        <a:t>Withdrawal</a:t>
                      </a:r>
                      <a:r>
                        <a:rPr lang="en-US" sz="1050" baseline="0" dirty="0" smtClean="0">
                          <a:solidFill>
                            <a:schemeClr val="tx1"/>
                          </a:solidFill>
                          <a:latin typeface="Arial" panose="020B0604020202020204" pitchFamily="34" charset="0"/>
                          <a:cs typeface="Arial" panose="020B0604020202020204" pitchFamily="34" charset="0"/>
                        </a:rPr>
                        <a:t> cognitions</a:t>
                      </a:r>
                      <a:endParaRPr lang="en-US" sz="105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050" dirty="0" smtClean="0">
                          <a:solidFill>
                            <a:schemeClr val="tx1"/>
                          </a:solidFill>
                          <a:latin typeface="Arial" panose="020B0604020202020204" pitchFamily="34" charset="0"/>
                          <a:cs typeface="Arial" panose="020B0604020202020204" pitchFamily="34" charset="0"/>
                        </a:rPr>
                        <a:t>264</a:t>
                      </a:r>
                      <a:endParaRPr lang="en-US" sz="105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050" dirty="0" smtClean="0">
                          <a:solidFill>
                            <a:schemeClr val="tx1"/>
                          </a:solidFill>
                          <a:latin typeface="Arial" panose="020B0604020202020204" pitchFamily="34" charset="0"/>
                          <a:cs typeface="Arial" panose="020B0604020202020204" pitchFamily="34" charset="0"/>
                        </a:rPr>
                        <a:t>-.19</a:t>
                      </a:r>
                      <a:endParaRPr lang="en-US" sz="105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050" dirty="0" smtClean="0">
                          <a:solidFill>
                            <a:schemeClr val="tx1"/>
                          </a:solidFill>
                          <a:latin typeface="Arial" panose="020B0604020202020204" pitchFamily="34" charset="0"/>
                          <a:cs typeface="Arial" panose="020B0604020202020204" pitchFamily="34" charset="0"/>
                        </a:rPr>
                        <a:t>.81</a:t>
                      </a:r>
                      <a:endParaRPr lang="en-US" sz="105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050" dirty="0" smtClean="0">
                          <a:solidFill>
                            <a:schemeClr val="tx1"/>
                          </a:solidFill>
                          <a:latin typeface="Arial" panose="020B0604020202020204" pitchFamily="34" charset="0"/>
                          <a:cs typeface="Arial" panose="020B0604020202020204" pitchFamily="34" charset="0"/>
                        </a:rPr>
                        <a:t>.89</a:t>
                      </a:r>
                      <a:endParaRPr lang="en-US" sz="105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17900">
                <a:tc>
                  <a:txBody>
                    <a:bodyPr/>
                    <a:lstStyle/>
                    <a:p>
                      <a:r>
                        <a:rPr lang="en-US" sz="1050" dirty="0" smtClean="0">
                          <a:solidFill>
                            <a:schemeClr val="tx1"/>
                          </a:solidFill>
                          <a:latin typeface="Arial" panose="020B0604020202020204" pitchFamily="34" charset="0"/>
                          <a:cs typeface="Arial" panose="020B0604020202020204" pitchFamily="34" charset="0"/>
                        </a:rPr>
                        <a:t>3</a:t>
                      </a:r>
                      <a:endParaRPr lang="en-US" sz="105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050" dirty="0" smtClean="0">
                          <a:solidFill>
                            <a:schemeClr val="tx1"/>
                          </a:solidFill>
                          <a:latin typeface="Arial" panose="020B0604020202020204" pitchFamily="34" charset="0"/>
                          <a:cs typeface="Arial" panose="020B0604020202020204" pitchFamily="34" charset="0"/>
                        </a:rPr>
                        <a:t>2</a:t>
                      </a:r>
                      <a:endParaRPr lang="en-US" sz="105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050" dirty="0" smtClean="0">
                          <a:solidFill>
                            <a:schemeClr val="tx1"/>
                          </a:solidFill>
                          <a:latin typeface="Arial" panose="020B0604020202020204" pitchFamily="34" charset="0"/>
                          <a:cs typeface="Arial" panose="020B0604020202020204" pitchFamily="34" charset="0"/>
                        </a:rPr>
                        <a:t>1</a:t>
                      </a:r>
                      <a:endParaRPr lang="en-US" sz="105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050" dirty="0" smtClean="0">
                          <a:solidFill>
                            <a:schemeClr val="tx1"/>
                          </a:solidFill>
                          <a:latin typeface="Arial" panose="020B0604020202020204" pitchFamily="34" charset="0"/>
                          <a:cs typeface="Arial" panose="020B0604020202020204" pitchFamily="34" charset="0"/>
                        </a:rPr>
                        <a:t>doi.org/xxx</a:t>
                      </a:r>
                      <a:endParaRPr lang="en-US" sz="105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050" dirty="0" smtClean="0">
                          <a:solidFill>
                            <a:schemeClr val="tx1"/>
                          </a:solidFill>
                          <a:latin typeface="Arial" panose="020B0604020202020204" pitchFamily="34" charset="0"/>
                          <a:cs typeface="Arial" panose="020B0604020202020204" pitchFamily="34" charset="0"/>
                        </a:rPr>
                        <a:t>Article title</a:t>
                      </a:r>
                      <a:endParaRPr lang="en-US" sz="105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050" dirty="0" smtClean="0">
                          <a:solidFill>
                            <a:schemeClr val="tx1"/>
                          </a:solidFill>
                          <a:latin typeface="Arial" panose="020B0604020202020204" pitchFamily="34" charset="0"/>
                          <a:cs typeface="Arial" panose="020B0604020202020204" pitchFamily="34" charset="0"/>
                        </a:rPr>
                        <a:t>1995</a:t>
                      </a:r>
                      <a:endParaRPr lang="en-US" sz="105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050" dirty="0" smtClean="0">
                          <a:solidFill>
                            <a:schemeClr val="tx1"/>
                          </a:solidFill>
                          <a:latin typeface="Arial" panose="020B0604020202020204" pitchFamily="34" charset="0"/>
                          <a:cs typeface="Arial" panose="020B0604020202020204" pitchFamily="34" charset="0"/>
                        </a:rPr>
                        <a:t>Job</a:t>
                      </a:r>
                      <a:r>
                        <a:rPr lang="en-US" sz="1050" baseline="0" dirty="0" smtClean="0">
                          <a:solidFill>
                            <a:schemeClr val="tx1"/>
                          </a:solidFill>
                          <a:latin typeface="Arial" panose="020B0604020202020204" pitchFamily="34" charset="0"/>
                          <a:cs typeface="Arial" panose="020B0604020202020204" pitchFamily="34" charset="0"/>
                        </a:rPr>
                        <a:t> dissatisfaction</a:t>
                      </a:r>
                      <a:endParaRPr lang="en-US" sz="105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050" dirty="0" smtClean="0">
                          <a:solidFill>
                            <a:schemeClr val="tx1"/>
                          </a:solidFill>
                          <a:latin typeface="Arial" panose="020B0604020202020204" pitchFamily="34" charset="0"/>
                          <a:cs typeface="Arial" panose="020B0604020202020204" pitchFamily="34" charset="0"/>
                        </a:rPr>
                        <a:t>Withdrawal</a:t>
                      </a:r>
                      <a:r>
                        <a:rPr lang="en-US" sz="1050" baseline="0" dirty="0" smtClean="0">
                          <a:solidFill>
                            <a:schemeClr val="tx1"/>
                          </a:solidFill>
                          <a:latin typeface="Arial" panose="020B0604020202020204" pitchFamily="34" charset="0"/>
                          <a:cs typeface="Arial" panose="020B0604020202020204" pitchFamily="34" charset="0"/>
                        </a:rPr>
                        <a:t> cognitions</a:t>
                      </a:r>
                      <a:endParaRPr lang="en-US" sz="105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050" dirty="0" smtClean="0">
                          <a:solidFill>
                            <a:schemeClr val="tx1"/>
                          </a:solidFill>
                          <a:latin typeface="Arial" panose="020B0604020202020204" pitchFamily="34" charset="0"/>
                          <a:cs typeface="Arial" panose="020B0604020202020204" pitchFamily="34" charset="0"/>
                        </a:rPr>
                        <a:t>189</a:t>
                      </a:r>
                      <a:endParaRPr lang="en-US" sz="105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050" dirty="0" smtClean="0">
                          <a:solidFill>
                            <a:schemeClr val="tx1"/>
                          </a:solidFill>
                          <a:latin typeface="Arial" panose="020B0604020202020204" pitchFamily="34" charset="0"/>
                          <a:cs typeface="Arial" panose="020B0604020202020204" pitchFamily="34" charset="0"/>
                        </a:rPr>
                        <a:t>.24</a:t>
                      </a:r>
                      <a:endParaRPr lang="en-US" sz="105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050" dirty="0" smtClean="0">
                          <a:solidFill>
                            <a:schemeClr val="tx1"/>
                          </a:solidFill>
                          <a:latin typeface="Arial" panose="020B0604020202020204" pitchFamily="34" charset="0"/>
                          <a:cs typeface="Arial" panose="020B0604020202020204" pitchFamily="34" charset="0"/>
                        </a:rPr>
                        <a:t>.83</a:t>
                      </a:r>
                      <a:endParaRPr lang="en-US" sz="105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050" dirty="0" smtClean="0">
                          <a:solidFill>
                            <a:schemeClr val="tx1"/>
                          </a:solidFill>
                          <a:latin typeface="Arial" panose="020B0604020202020204" pitchFamily="34" charset="0"/>
                          <a:cs typeface="Arial" panose="020B0604020202020204" pitchFamily="34" charset="0"/>
                        </a:rPr>
                        <a:t>.79</a:t>
                      </a:r>
                      <a:endParaRPr lang="en-US" sz="105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Tree>
    <p:extLst>
      <p:ext uri="{BB962C8B-B14F-4D97-AF65-F5344CB8AC3E}">
        <p14:creationId xmlns:p14="http://schemas.microsoft.com/office/powerpoint/2010/main" val="44640427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914400" y="419100"/>
            <a:ext cx="8229600" cy="8572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smtClean="0">
                <a:solidFill>
                  <a:srgbClr val="002855"/>
                </a:solidFill>
                <a:latin typeface="Arial" charset="0"/>
                <a:ea typeface="Arial" charset="0"/>
                <a:cs typeface="Arial" charset="0"/>
              </a:rPr>
              <a:t>How to conduct a meta-analysis</a:t>
            </a:r>
            <a:endParaRPr lang="en-US" sz="4000" b="1" dirty="0">
              <a:solidFill>
                <a:srgbClr val="002855"/>
              </a:solidFill>
              <a:latin typeface="Arial" charset="0"/>
              <a:ea typeface="Arial" charset="0"/>
              <a:cs typeface="Arial" charset="0"/>
            </a:endParaRPr>
          </a:p>
        </p:txBody>
      </p:sp>
      <p:sp>
        <p:nvSpPr>
          <p:cNvPr id="3" name="Content Placeholder 2"/>
          <p:cNvSpPr txBox="1">
            <a:spLocks/>
          </p:cNvSpPr>
          <p:nvPr/>
        </p:nvSpPr>
        <p:spPr>
          <a:xfrm>
            <a:off x="990600" y="1352550"/>
            <a:ext cx="8001000" cy="28956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50000"/>
              </a:lnSpc>
            </a:pPr>
            <a:endParaRPr lang="en-US" sz="1800" dirty="0" smtClean="0">
              <a:latin typeface="Arial" charset="0"/>
              <a:cs typeface="Arial" charset="0"/>
            </a:endParaRPr>
          </a:p>
          <a:p>
            <a:pPr>
              <a:lnSpc>
                <a:spcPct val="150000"/>
              </a:lnSpc>
            </a:pPr>
            <a:r>
              <a:rPr lang="en-US" sz="1800" dirty="0">
                <a:latin typeface="Arial" charset="0"/>
                <a:cs typeface="Arial" charset="0"/>
              </a:rPr>
              <a:t>A sample data coding form</a:t>
            </a:r>
          </a:p>
          <a:p>
            <a:pPr>
              <a:lnSpc>
                <a:spcPct val="150000"/>
              </a:lnSpc>
            </a:pPr>
            <a:endParaRPr lang="en-US" sz="1800" dirty="0" smtClean="0">
              <a:latin typeface="Arial" charset="0"/>
              <a:cs typeface="Arial" charset="0"/>
            </a:endParaRPr>
          </a:p>
          <a:p>
            <a:pPr lvl="1">
              <a:lnSpc>
                <a:spcPct val="150000"/>
              </a:lnSpc>
            </a:pPr>
            <a:endParaRPr lang="en-US" sz="1000" dirty="0" smtClean="0">
              <a:latin typeface="Arial" charset="0"/>
              <a:cs typeface="Arial" charset="0"/>
            </a:endParaRPr>
          </a:p>
          <a:p>
            <a:pPr lvl="1">
              <a:lnSpc>
                <a:spcPct val="150000"/>
              </a:lnSpc>
            </a:pPr>
            <a:endParaRPr lang="en-US" sz="1400" dirty="0">
              <a:latin typeface="Arial" charset="0"/>
              <a:cs typeface="Arial" charset="0"/>
            </a:endParaRPr>
          </a:p>
        </p:txBody>
      </p:sp>
      <p:sp>
        <p:nvSpPr>
          <p:cNvPr id="4" name="Content Placeholder 16"/>
          <p:cNvSpPr txBox="1">
            <a:spLocks/>
          </p:cNvSpPr>
          <p:nvPr/>
        </p:nvSpPr>
        <p:spPr>
          <a:xfrm>
            <a:off x="6934200" y="4324350"/>
            <a:ext cx="2209800" cy="81915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buFont typeface="Arial"/>
              <a:buNone/>
            </a:pPr>
            <a:r>
              <a:rPr lang="en-US" sz="1100" dirty="0" smtClean="0">
                <a:solidFill>
                  <a:srgbClr val="002855"/>
                </a:solidFill>
                <a:latin typeface="Arial" charset="0"/>
                <a:ea typeface="Arial" charset="0"/>
                <a:cs typeface="Arial" charset="0"/>
              </a:rPr>
              <a:t>John Chambers College of Business and Economics</a:t>
            </a:r>
            <a:endParaRPr lang="en-US" dirty="0" smtClean="0">
              <a:solidFill>
                <a:srgbClr val="002855"/>
              </a:solidFill>
            </a:endParaRPr>
          </a:p>
        </p:txBody>
      </p:sp>
      <p:graphicFrame>
        <p:nvGraphicFramePr>
          <p:cNvPr id="6" name="Diagram 5"/>
          <p:cNvGraphicFramePr/>
          <p:nvPr/>
        </p:nvGraphicFramePr>
        <p:xfrm>
          <a:off x="1524000" y="1123950"/>
          <a:ext cx="6096000" cy="685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5" name="Table 4"/>
          <p:cNvGraphicFramePr>
            <a:graphicFrameLocks noGrp="1"/>
          </p:cNvGraphicFramePr>
          <p:nvPr/>
        </p:nvGraphicFramePr>
        <p:xfrm>
          <a:off x="0" y="2483390"/>
          <a:ext cx="9135431" cy="1840960"/>
        </p:xfrm>
        <a:graphic>
          <a:graphicData uri="http://schemas.openxmlformats.org/drawingml/2006/table">
            <a:tbl>
              <a:tblPr firstRow="1" bandRow="1">
                <a:tableStyleId>{5C22544A-7EE6-4342-B048-85BDC9FD1C3A}</a:tableStyleId>
              </a:tblPr>
              <a:tblGrid>
                <a:gridCol w="759143"/>
                <a:gridCol w="863918"/>
                <a:gridCol w="530543"/>
                <a:gridCol w="865505"/>
                <a:gridCol w="835343"/>
                <a:gridCol w="782955"/>
                <a:gridCol w="1311593"/>
                <a:gridCol w="1521143"/>
                <a:gridCol w="443230"/>
                <a:gridCol w="449580"/>
                <a:gridCol w="386239"/>
                <a:gridCol w="386239"/>
              </a:tblGrid>
              <a:tr h="239298">
                <a:tc>
                  <a:txBody>
                    <a:bodyPr/>
                    <a:lstStyle/>
                    <a:p>
                      <a:r>
                        <a:rPr lang="en-US" sz="1050" dirty="0" smtClean="0">
                          <a:solidFill>
                            <a:schemeClr val="tx1"/>
                          </a:solidFill>
                          <a:latin typeface="Arial" panose="020B0604020202020204" pitchFamily="34" charset="0"/>
                          <a:cs typeface="Arial" panose="020B0604020202020204" pitchFamily="34" charset="0"/>
                        </a:rPr>
                        <a:t>Study ID</a:t>
                      </a:r>
                      <a:endParaRPr lang="en-US" sz="105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050" dirty="0" smtClean="0">
                          <a:solidFill>
                            <a:schemeClr val="tx1"/>
                          </a:solidFill>
                          <a:latin typeface="Arial" panose="020B0604020202020204" pitchFamily="34" charset="0"/>
                          <a:cs typeface="Arial" panose="020B0604020202020204" pitchFamily="34" charset="0"/>
                        </a:rPr>
                        <a:t>Sample ID</a:t>
                      </a:r>
                      <a:endParaRPr lang="en-US" sz="105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050" dirty="0" smtClean="0">
                          <a:solidFill>
                            <a:schemeClr val="tx1"/>
                          </a:solidFill>
                          <a:latin typeface="Arial" panose="020B0604020202020204" pitchFamily="34" charset="0"/>
                          <a:cs typeface="Arial" panose="020B0604020202020204" pitchFamily="34" charset="0"/>
                        </a:rPr>
                        <a:t>Time</a:t>
                      </a:r>
                      <a:endParaRPr lang="en-US" sz="105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050" dirty="0" smtClean="0">
                          <a:solidFill>
                            <a:schemeClr val="tx1"/>
                          </a:solidFill>
                          <a:latin typeface="Arial" panose="020B0604020202020204" pitchFamily="34" charset="0"/>
                          <a:cs typeface="Arial" panose="020B0604020202020204" pitchFamily="34" charset="0"/>
                        </a:rPr>
                        <a:t>DOI</a:t>
                      </a:r>
                      <a:endParaRPr lang="en-US" sz="105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050" dirty="0" smtClean="0">
                          <a:solidFill>
                            <a:schemeClr val="tx1"/>
                          </a:solidFill>
                          <a:latin typeface="Arial" panose="020B0604020202020204" pitchFamily="34" charset="0"/>
                          <a:cs typeface="Arial" panose="020B0604020202020204" pitchFamily="34" charset="0"/>
                        </a:rPr>
                        <a:t>Title</a:t>
                      </a:r>
                      <a:endParaRPr lang="en-US" sz="105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050" dirty="0" smtClean="0">
                          <a:solidFill>
                            <a:schemeClr val="tx1"/>
                          </a:solidFill>
                          <a:latin typeface="Arial" panose="020B0604020202020204" pitchFamily="34" charset="0"/>
                          <a:cs typeface="Arial" panose="020B0604020202020204" pitchFamily="34" charset="0"/>
                        </a:rPr>
                        <a:t>Pub year</a:t>
                      </a:r>
                      <a:endParaRPr lang="en-US" sz="105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050" dirty="0" smtClean="0">
                          <a:solidFill>
                            <a:schemeClr val="tx1"/>
                          </a:solidFill>
                          <a:latin typeface="Arial" panose="020B0604020202020204" pitchFamily="34" charset="0"/>
                          <a:cs typeface="Arial" panose="020B0604020202020204" pitchFamily="34" charset="0"/>
                        </a:rPr>
                        <a:t>X</a:t>
                      </a:r>
                      <a:endParaRPr lang="en-US" sz="105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050" dirty="0" smtClean="0">
                          <a:solidFill>
                            <a:schemeClr val="tx1"/>
                          </a:solidFill>
                          <a:latin typeface="Arial" panose="020B0604020202020204" pitchFamily="34" charset="0"/>
                          <a:cs typeface="Arial" panose="020B0604020202020204" pitchFamily="34" charset="0"/>
                        </a:rPr>
                        <a:t>Y</a:t>
                      </a:r>
                      <a:endParaRPr lang="en-US" sz="105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050" dirty="0" smtClean="0">
                          <a:solidFill>
                            <a:schemeClr val="tx1"/>
                          </a:solidFill>
                          <a:latin typeface="Arial" panose="020B0604020202020204" pitchFamily="34" charset="0"/>
                          <a:cs typeface="Arial" panose="020B0604020202020204" pitchFamily="34" charset="0"/>
                        </a:rPr>
                        <a:t>N</a:t>
                      </a:r>
                      <a:endParaRPr lang="en-US" sz="105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050" dirty="0" smtClean="0">
                          <a:solidFill>
                            <a:schemeClr val="tx1"/>
                          </a:solidFill>
                          <a:latin typeface="Arial" panose="020B0604020202020204" pitchFamily="34" charset="0"/>
                          <a:cs typeface="Arial" panose="020B0604020202020204" pitchFamily="34" charset="0"/>
                        </a:rPr>
                        <a:t>r</a:t>
                      </a:r>
                      <a:endParaRPr lang="en-US" sz="105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050" dirty="0" err="1" smtClean="0">
                          <a:solidFill>
                            <a:schemeClr val="tx1"/>
                          </a:solidFill>
                          <a:latin typeface="Arial" panose="020B0604020202020204" pitchFamily="34" charset="0"/>
                          <a:cs typeface="Arial" panose="020B0604020202020204" pitchFamily="34" charset="0"/>
                        </a:rPr>
                        <a:t>ryy</a:t>
                      </a:r>
                      <a:endParaRPr lang="en-US" sz="105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050" dirty="0" err="1" smtClean="0">
                          <a:solidFill>
                            <a:schemeClr val="tx1"/>
                          </a:solidFill>
                          <a:latin typeface="Arial" panose="020B0604020202020204" pitchFamily="34" charset="0"/>
                          <a:cs typeface="Arial" panose="020B0604020202020204" pitchFamily="34" charset="0"/>
                        </a:rPr>
                        <a:t>rxx</a:t>
                      </a:r>
                      <a:endParaRPr lang="en-US" sz="105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17900">
                <a:tc>
                  <a:txBody>
                    <a:bodyPr/>
                    <a:lstStyle/>
                    <a:p>
                      <a:r>
                        <a:rPr lang="en-US" sz="1050" dirty="0" smtClean="0">
                          <a:solidFill>
                            <a:schemeClr val="tx1"/>
                          </a:solidFill>
                          <a:latin typeface="Arial" panose="020B0604020202020204" pitchFamily="34" charset="0"/>
                          <a:cs typeface="Arial" panose="020B0604020202020204" pitchFamily="34" charset="0"/>
                        </a:rPr>
                        <a:t>1</a:t>
                      </a:r>
                      <a:endParaRPr lang="en-US" sz="105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050" dirty="0" smtClean="0">
                          <a:solidFill>
                            <a:schemeClr val="tx1"/>
                          </a:solidFill>
                          <a:latin typeface="Arial" panose="020B0604020202020204" pitchFamily="34" charset="0"/>
                          <a:cs typeface="Arial" panose="020B0604020202020204" pitchFamily="34" charset="0"/>
                        </a:rPr>
                        <a:t>1</a:t>
                      </a:r>
                      <a:endParaRPr lang="en-US" sz="105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050" dirty="0" smtClean="0">
                          <a:solidFill>
                            <a:schemeClr val="tx1"/>
                          </a:solidFill>
                          <a:latin typeface="Arial" panose="020B0604020202020204" pitchFamily="34" charset="0"/>
                          <a:cs typeface="Arial" panose="020B0604020202020204" pitchFamily="34" charset="0"/>
                        </a:rPr>
                        <a:t>1</a:t>
                      </a:r>
                      <a:endParaRPr lang="en-US" sz="105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050" dirty="0" smtClean="0">
                          <a:solidFill>
                            <a:schemeClr val="tx1"/>
                          </a:solidFill>
                          <a:latin typeface="Arial" panose="020B0604020202020204" pitchFamily="34" charset="0"/>
                          <a:cs typeface="Arial" panose="020B0604020202020204" pitchFamily="34" charset="0"/>
                        </a:rPr>
                        <a:t>doi.org/xxx</a:t>
                      </a:r>
                      <a:endParaRPr lang="en-US" sz="105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050" dirty="0" smtClean="0">
                          <a:solidFill>
                            <a:schemeClr val="tx1"/>
                          </a:solidFill>
                          <a:latin typeface="Arial" panose="020B0604020202020204" pitchFamily="34" charset="0"/>
                          <a:cs typeface="Arial" panose="020B0604020202020204" pitchFamily="34" charset="0"/>
                        </a:rPr>
                        <a:t>Article title</a:t>
                      </a:r>
                      <a:endParaRPr lang="en-US" sz="105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050" dirty="0" smtClean="0">
                          <a:solidFill>
                            <a:schemeClr val="tx1"/>
                          </a:solidFill>
                          <a:latin typeface="Arial" panose="020B0604020202020204" pitchFamily="34" charset="0"/>
                          <a:cs typeface="Arial" panose="020B0604020202020204" pitchFamily="34" charset="0"/>
                        </a:rPr>
                        <a:t>2005</a:t>
                      </a:r>
                      <a:endParaRPr lang="en-US" sz="105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050" dirty="0" smtClean="0">
                          <a:solidFill>
                            <a:schemeClr val="tx1"/>
                          </a:solidFill>
                          <a:latin typeface="Arial" panose="020B0604020202020204" pitchFamily="34" charset="0"/>
                          <a:cs typeface="Arial" panose="020B0604020202020204" pitchFamily="34" charset="0"/>
                        </a:rPr>
                        <a:t>Job satisfaction</a:t>
                      </a:r>
                      <a:endParaRPr lang="en-US" sz="105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050" dirty="0" smtClean="0">
                          <a:solidFill>
                            <a:schemeClr val="tx1"/>
                          </a:solidFill>
                          <a:latin typeface="Arial" panose="020B0604020202020204" pitchFamily="34" charset="0"/>
                          <a:cs typeface="Arial" panose="020B0604020202020204" pitchFamily="34" charset="0"/>
                        </a:rPr>
                        <a:t>Turnover intention</a:t>
                      </a:r>
                      <a:endParaRPr lang="en-US" sz="105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050" dirty="0" smtClean="0">
                          <a:solidFill>
                            <a:schemeClr val="tx1"/>
                          </a:solidFill>
                          <a:latin typeface="Arial" panose="020B0604020202020204" pitchFamily="34" charset="0"/>
                          <a:cs typeface="Arial" panose="020B0604020202020204" pitchFamily="34" charset="0"/>
                        </a:rPr>
                        <a:t>356</a:t>
                      </a:r>
                      <a:endParaRPr lang="en-US" sz="105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050" dirty="0" smtClean="0">
                          <a:solidFill>
                            <a:schemeClr val="tx1"/>
                          </a:solidFill>
                          <a:latin typeface="Arial" panose="020B0604020202020204" pitchFamily="34" charset="0"/>
                          <a:cs typeface="Arial" panose="020B0604020202020204" pitchFamily="34" charset="0"/>
                        </a:rPr>
                        <a:t>.21</a:t>
                      </a:r>
                      <a:endParaRPr lang="en-US" sz="105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050" dirty="0" smtClean="0">
                          <a:solidFill>
                            <a:schemeClr val="tx1"/>
                          </a:solidFill>
                          <a:latin typeface="Arial" panose="020B0604020202020204" pitchFamily="34" charset="0"/>
                          <a:cs typeface="Arial" panose="020B0604020202020204" pitchFamily="34" charset="0"/>
                        </a:rPr>
                        <a:t>.89</a:t>
                      </a:r>
                      <a:endParaRPr lang="en-US" sz="105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050" dirty="0" smtClean="0">
                          <a:solidFill>
                            <a:schemeClr val="tx1"/>
                          </a:solidFill>
                          <a:latin typeface="Arial" panose="020B0604020202020204" pitchFamily="34" charset="0"/>
                          <a:cs typeface="Arial" panose="020B0604020202020204" pitchFamily="34" charset="0"/>
                        </a:rPr>
                        <a:t>.93</a:t>
                      </a:r>
                      <a:endParaRPr lang="en-US" sz="105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17900">
                <a:tc>
                  <a:txBody>
                    <a:bodyPr/>
                    <a:lstStyle/>
                    <a:p>
                      <a:r>
                        <a:rPr lang="en-US" sz="1050" dirty="0" smtClean="0">
                          <a:solidFill>
                            <a:schemeClr val="tx1"/>
                          </a:solidFill>
                          <a:latin typeface="Arial" panose="020B0604020202020204" pitchFamily="34" charset="0"/>
                          <a:cs typeface="Arial" panose="020B0604020202020204" pitchFamily="34" charset="0"/>
                        </a:rPr>
                        <a:t>2</a:t>
                      </a:r>
                      <a:endParaRPr lang="en-US" sz="105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050" dirty="0" smtClean="0">
                          <a:solidFill>
                            <a:schemeClr val="tx1"/>
                          </a:solidFill>
                          <a:latin typeface="Arial" panose="020B0604020202020204" pitchFamily="34" charset="0"/>
                          <a:cs typeface="Arial" panose="020B0604020202020204" pitchFamily="34" charset="0"/>
                        </a:rPr>
                        <a:t>1</a:t>
                      </a:r>
                      <a:endParaRPr lang="en-US" sz="105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050" dirty="0" smtClean="0">
                          <a:solidFill>
                            <a:schemeClr val="tx1"/>
                          </a:solidFill>
                          <a:latin typeface="Arial" panose="020B0604020202020204" pitchFamily="34" charset="0"/>
                          <a:cs typeface="Arial" panose="020B0604020202020204" pitchFamily="34" charset="0"/>
                        </a:rPr>
                        <a:t>1</a:t>
                      </a:r>
                      <a:endParaRPr lang="en-US" sz="105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050" dirty="0" smtClean="0">
                          <a:solidFill>
                            <a:schemeClr val="tx1"/>
                          </a:solidFill>
                          <a:latin typeface="Arial" panose="020B0604020202020204" pitchFamily="34" charset="0"/>
                          <a:cs typeface="Arial" panose="020B0604020202020204" pitchFamily="34" charset="0"/>
                        </a:rPr>
                        <a:t>doi.org/xxx</a:t>
                      </a:r>
                      <a:endParaRPr lang="en-US" sz="105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050" dirty="0" smtClean="0">
                          <a:solidFill>
                            <a:schemeClr val="tx1"/>
                          </a:solidFill>
                          <a:latin typeface="Arial" panose="020B0604020202020204" pitchFamily="34" charset="0"/>
                          <a:cs typeface="Arial" panose="020B0604020202020204" pitchFamily="34" charset="0"/>
                        </a:rPr>
                        <a:t>Article title</a:t>
                      </a:r>
                      <a:endParaRPr lang="en-US" sz="105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050" dirty="0" smtClean="0">
                          <a:solidFill>
                            <a:schemeClr val="tx1"/>
                          </a:solidFill>
                          <a:latin typeface="Arial" panose="020B0604020202020204" pitchFamily="34" charset="0"/>
                          <a:cs typeface="Arial" panose="020B0604020202020204" pitchFamily="34" charset="0"/>
                        </a:rPr>
                        <a:t>2012</a:t>
                      </a:r>
                      <a:endParaRPr lang="en-US" sz="105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050" dirty="0" smtClean="0">
                          <a:solidFill>
                            <a:schemeClr val="tx1"/>
                          </a:solidFill>
                          <a:latin typeface="Arial" panose="020B0604020202020204" pitchFamily="34" charset="0"/>
                          <a:cs typeface="Arial" panose="020B0604020202020204" pitchFamily="34" charset="0"/>
                        </a:rPr>
                        <a:t>Job satisfaction</a:t>
                      </a:r>
                      <a:endParaRPr lang="en-US" sz="105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050" dirty="0" smtClean="0">
                          <a:solidFill>
                            <a:schemeClr val="tx1"/>
                          </a:solidFill>
                          <a:latin typeface="Arial" panose="020B0604020202020204" pitchFamily="34" charset="0"/>
                          <a:cs typeface="Arial" panose="020B0604020202020204" pitchFamily="34" charset="0"/>
                        </a:rPr>
                        <a:t>Intent to quit</a:t>
                      </a:r>
                      <a:endParaRPr lang="en-US" sz="105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050" dirty="0" smtClean="0">
                          <a:solidFill>
                            <a:schemeClr val="tx1"/>
                          </a:solidFill>
                          <a:latin typeface="Arial" panose="020B0604020202020204" pitchFamily="34" charset="0"/>
                          <a:cs typeface="Arial" panose="020B0604020202020204" pitchFamily="34" charset="0"/>
                        </a:rPr>
                        <a:t>415</a:t>
                      </a:r>
                      <a:endParaRPr lang="en-US" sz="105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050" dirty="0" smtClean="0">
                          <a:solidFill>
                            <a:schemeClr val="tx1"/>
                          </a:solidFill>
                          <a:latin typeface="Arial" panose="020B0604020202020204" pitchFamily="34" charset="0"/>
                          <a:cs typeface="Arial" panose="020B0604020202020204" pitchFamily="34" charset="0"/>
                        </a:rPr>
                        <a:t>.18</a:t>
                      </a:r>
                      <a:endParaRPr lang="en-US" sz="105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050" dirty="0" smtClean="0">
                          <a:solidFill>
                            <a:schemeClr val="tx1"/>
                          </a:solidFill>
                          <a:latin typeface="Arial" panose="020B0604020202020204" pitchFamily="34" charset="0"/>
                          <a:cs typeface="Arial" panose="020B0604020202020204" pitchFamily="34" charset="0"/>
                        </a:rPr>
                        <a:t>.85</a:t>
                      </a:r>
                      <a:endParaRPr lang="en-US" sz="105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050" dirty="0" smtClean="0">
                          <a:solidFill>
                            <a:schemeClr val="tx1"/>
                          </a:solidFill>
                          <a:latin typeface="Arial" panose="020B0604020202020204" pitchFamily="34" charset="0"/>
                          <a:cs typeface="Arial" panose="020B0604020202020204" pitchFamily="34" charset="0"/>
                        </a:rPr>
                        <a:t>.90</a:t>
                      </a:r>
                      <a:endParaRPr lang="en-US" sz="105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17900">
                <a:tc>
                  <a:txBody>
                    <a:bodyPr/>
                    <a:lstStyle/>
                    <a:p>
                      <a:r>
                        <a:rPr lang="en-US" sz="1050" dirty="0" smtClean="0">
                          <a:solidFill>
                            <a:schemeClr val="tx1"/>
                          </a:solidFill>
                          <a:latin typeface="Arial" panose="020B0604020202020204" pitchFamily="34" charset="0"/>
                          <a:cs typeface="Arial" panose="020B0604020202020204" pitchFamily="34" charset="0"/>
                        </a:rPr>
                        <a:t>2</a:t>
                      </a:r>
                      <a:endParaRPr lang="en-US" sz="105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050" dirty="0" smtClean="0">
                          <a:solidFill>
                            <a:schemeClr val="tx1"/>
                          </a:solidFill>
                          <a:latin typeface="Arial" panose="020B0604020202020204" pitchFamily="34" charset="0"/>
                          <a:cs typeface="Arial" panose="020B0604020202020204" pitchFamily="34" charset="0"/>
                        </a:rPr>
                        <a:t>1</a:t>
                      </a:r>
                      <a:endParaRPr lang="en-US" sz="105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050" dirty="0" smtClean="0">
                          <a:solidFill>
                            <a:schemeClr val="tx1"/>
                          </a:solidFill>
                          <a:latin typeface="Arial" panose="020B0604020202020204" pitchFamily="34" charset="0"/>
                          <a:cs typeface="Arial" panose="020B0604020202020204" pitchFamily="34" charset="0"/>
                        </a:rPr>
                        <a:t>2</a:t>
                      </a:r>
                      <a:endParaRPr lang="en-US" sz="105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050" dirty="0" smtClean="0">
                          <a:solidFill>
                            <a:schemeClr val="tx1"/>
                          </a:solidFill>
                          <a:latin typeface="Arial" panose="020B0604020202020204" pitchFamily="34" charset="0"/>
                          <a:cs typeface="Arial" panose="020B0604020202020204" pitchFamily="34" charset="0"/>
                        </a:rPr>
                        <a:t>doi.org/xxx</a:t>
                      </a:r>
                      <a:endParaRPr lang="en-US" sz="105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050" dirty="0" smtClean="0">
                          <a:solidFill>
                            <a:schemeClr val="tx1"/>
                          </a:solidFill>
                          <a:latin typeface="Arial" panose="020B0604020202020204" pitchFamily="34" charset="0"/>
                          <a:cs typeface="Arial" panose="020B0604020202020204" pitchFamily="34" charset="0"/>
                        </a:rPr>
                        <a:t>Article title</a:t>
                      </a:r>
                      <a:endParaRPr lang="en-US" sz="105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050" dirty="0" smtClean="0">
                          <a:solidFill>
                            <a:schemeClr val="tx1"/>
                          </a:solidFill>
                          <a:latin typeface="Arial" panose="020B0604020202020204" pitchFamily="34" charset="0"/>
                          <a:cs typeface="Arial" panose="020B0604020202020204" pitchFamily="34" charset="0"/>
                        </a:rPr>
                        <a:t>2012</a:t>
                      </a:r>
                      <a:endParaRPr lang="en-US" sz="105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050" dirty="0" smtClean="0">
                          <a:solidFill>
                            <a:schemeClr val="tx1"/>
                          </a:solidFill>
                          <a:latin typeface="Arial" panose="020B0604020202020204" pitchFamily="34" charset="0"/>
                          <a:cs typeface="Arial" panose="020B0604020202020204" pitchFamily="34" charset="0"/>
                        </a:rPr>
                        <a:t>Job satisfaction</a:t>
                      </a:r>
                      <a:endParaRPr lang="en-US" sz="105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050" dirty="0" smtClean="0">
                          <a:solidFill>
                            <a:schemeClr val="tx1"/>
                          </a:solidFill>
                          <a:latin typeface="Arial" panose="020B0604020202020204" pitchFamily="34" charset="0"/>
                          <a:cs typeface="Arial" panose="020B0604020202020204" pitchFamily="34" charset="0"/>
                        </a:rPr>
                        <a:t>Intent to quit</a:t>
                      </a:r>
                      <a:endParaRPr lang="en-US" sz="105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050" dirty="0" smtClean="0">
                          <a:solidFill>
                            <a:schemeClr val="tx1"/>
                          </a:solidFill>
                          <a:latin typeface="Arial" panose="020B0604020202020204" pitchFamily="34" charset="0"/>
                          <a:cs typeface="Arial" panose="020B0604020202020204" pitchFamily="34" charset="0"/>
                        </a:rPr>
                        <a:t>415</a:t>
                      </a:r>
                      <a:endParaRPr lang="en-US" sz="105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050" dirty="0" smtClean="0">
                          <a:solidFill>
                            <a:schemeClr val="tx1"/>
                          </a:solidFill>
                          <a:latin typeface="Arial" panose="020B0604020202020204" pitchFamily="34" charset="0"/>
                          <a:cs typeface="Arial" panose="020B0604020202020204" pitchFamily="34" charset="0"/>
                        </a:rPr>
                        <a:t>.15</a:t>
                      </a:r>
                      <a:endParaRPr lang="en-US" sz="105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050" dirty="0" smtClean="0">
                          <a:solidFill>
                            <a:schemeClr val="tx1"/>
                          </a:solidFill>
                          <a:latin typeface="Arial" panose="020B0604020202020204" pitchFamily="34" charset="0"/>
                          <a:cs typeface="Arial" panose="020B0604020202020204" pitchFamily="34" charset="0"/>
                        </a:rPr>
                        <a:t>.87</a:t>
                      </a:r>
                      <a:endParaRPr lang="en-US" sz="105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050" dirty="0" smtClean="0">
                          <a:solidFill>
                            <a:schemeClr val="tx1"/>
                          </a:solidFill>
                          <a:latin typeface="Arial" panose="020B0604020202020204" pitchFamily="34" charset="0"/>
                          <a:cs typeface="Arial" panose="020B0604020202020204" pitchFamily="34" charset="0"/>
                        </a:rPr>
                        <a:t>.89</a:t>
                      </a:r>
                      <a:endParaRPr lang="en-US" sz="105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17900">
                <a:tc>
                  <a:txBody>
                    <a:bodyPr/>
                    <a:lstStyle/>
                    <a:p>
                      <a:r>
                        <a:rPr lang="en-US" sz="1050" dirty="0" smtClean="0">
                          <a:solidFill>
                            <a:schemeClr val="tx1"/>
                          </a:solidFill>
                          <a:latin typeface="Arial" panose="020B0604020202020204" pitchFamily="34" charset="0"/>
                          <a:cs typeface="Arial" panose="020B0604020202020204" pitchFamily="34" charset="0"/>
                        </a:rPr>
                        <a:t>3</a:t>
                      </a:r>
                      <a:endParaRPr lang="en-US" sz="105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050" dirty="0" smtClean="0">
                          <a:solidFill>
                            <a:schemeClr val="tx1"/>
                          </a:solidFill>
                          <a:latin typeface="Arial" panose="020B0604020202020204" pitchFamily="34" charset="0"/>
                          <a:cs typeface="Arial" panose="020B0604020202020204" pitchFamily="34" charset="0"/>
                        </a:rPr>
                        <a:t>1</a:t>
                      </a:r>
                      <a:endParaRPr lang="en-US" sz="105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050" dirty="0" smtClean="0">
                          <a:solidFill>
                            <a:schemeClr val="tx1"/>
                          </a:solidFill>
                          <a:latin typeface="Arial" panose="020B0604020202020204" pitchFamily="34" charset="0"/>
                          <a:cs typeface="Arial" panose="020B0604020202020204" pitchFamily="34" charset="0"/>
                        </a:rPr>
                        <a:t>1</a:t>
                      </a:r>
                      <a:endParaRPr lang="en-US" sz="105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050" dirty="0" smtClean="0">
                          <a:solidFill>
                            <a:schemeClr val="tx1"/>
                          </a:solidFill>
                          <a:latin typeface="Arial" panose="020B0604020202020204" pitchFamily="34" charset="0"/>
                          <a:cs typeface="Arial" panose="020B0604020202020204" pitchFamily="34" charset="0"/>
                        </a:rPr>
                        <a:t>doi.org/xxx</a:t>
                      </a:r>
                      <a:endParaRPr lang="en-US" sz="105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050" dirty="0" smtClean="0">
                          <a:solidFill>
                            <a:schemeClr val="tx1"/>
                          </a:solidFill>
                          <a:latin typeface="Arial" panose="020B0604020202020204" pitchFamily="34" charset="0"/>
                          <a:cs typeface="Arial" panose="020B0604020202020204" pitchFamily="34" charset="0"/>
                        </a:rPr>
                        <a:t>Article title</a:t>
                      </a:r>
                      <a:endParaRPr lang="en-US" sz="105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050" dirty="0" smtClean="0">
                          <a:solidFill>
                            <a:schemeClr val="tx1"/>
                          </a:solidFill>
                          <a:latin typeface="Arial" panose="020B0604020202020204" pitchFamily="34" charset="0"/>
                          <a:cs typeface="Arial" panose="020B0604020202020204" pitchFamily="34" charset="0"/>
                        </a:rPr>
                        <a:t>1995</a:t>
                      </a:r>
                      <a:endParaRPr lang="en-US" sz="105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050" dirty="0" smtClean="0">
                          <a:solidFill>
                            <a:schemeClr val="tx1"/>
                          </a:solidFill>
                          <a:latin typeface="Arial" panose="020B0604020202020204" pitchFamily="34" charset="0"/>
                          <a:cs typeface="Arial" panose="020B0604020202020204" pitchFamily="34" charset="0"/>
                        </a:rPr>
                        <a:t>Job</a:t>
                      </a:r>
                      <a:r>
                        <a:rPr lang="en-US" sz="1050" baseline="0" dirty="0" smtClean="0">
                          <a:solidFill>
                            <a:schemeClr val="tx1"/>
                          </a:solidFill>
                          <a:latin typeface="Arial" panose="020B0604020202020204" pitchFamily="34" charset="0"/>
                          <a:cs typeface="Arial" panose="020B0604020202020204" pitchFamily="34" charset="0"/>
                        </a:rPr>
                        <a:t> dissatisfaction</a:t>
                      </a:r>
                      <a:endParaRPr lang="en-US" sz="105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050" dirty="0" smtClean="0">
                          <a:solidFill>
                            <a:schemeClr val="tx1"/>
                          </a:solidFill>
                          <a:latin typeface="Arial" panose="020B0604020202020204" pitchFamily="34" charset="0"/>
                          <a:cs typeface="Arial" panose="020B0604020202020204" pitchFamily="34" charset="0"/>
                        </a:rPr>
                        <a:t>Withdrawal</a:t>
                      </a:r>
                      <a:r>
                        <a:rPr lang="en-US" sz="1050" baseline="0" dirty="0" smtClean="0">
                          <a:solidFill>
                            <a:schemeClr val="tx1"/>
                          </a:solidFill>
                          <a:latin typeface="Arial" panose="020B0604020202020204" pitchFamily="34" charset="0"/>
                          <a:cs typeface="Arial" panose="020B0604020202020204" pitchFamily="34" charset="0"/>
                        </a:rPr>
                        <a:t> cognitions</a:t>
                      </a:r>
                      <a:endParaRPr lang="en-US" sz="105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050" dirty="0" smtClean="0">
                          <a:solidFill>
                            <a:schemeClr val="tx1"/>
                          </a:solidFill>
                          <a:latin typeface="Arial" panose="020B0604020202020204" pitchFamily="34" charset="0"/>
                          <a:cs typeface="Arial" panose="020B0604020202020204" pitchFamily="34" charset="0"/>
                        </a:rPr>
                        <a:t>264</a:t>
                      </a:r>
                      <a:endParaRPr lang="en-US" sz="105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050" dirty="0" smtClean="0">
                          <a:solidFill>
                            <a:schemeClr val="tx1"/>
                          </a:solidFill>
                          <a:latin typeface="Arial" panose="020B0604020202020204" pitchFamily="34" charset="0"/>
                          <a:cs typeface="Arial" panose="020B0604020202020204" pitchFamily="34" charset="0"/>
                        </a:rPr>
                        <a:t>-.19</a:t>
                      </a:r>
                      <a:endParaRPr lang="en-US" sz="105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050" dirty="0" smtClean="0">
                          <a:solidFill>
                            <a:schemeClr val="tx1"/>
                          </a:solidFill>
                          <a:latin typeface="Arial" panose="020B0604020202020204" pitchFamily="34" charset="0"/>
                          <a:cs typeface="Arial" panose="020B0604020202020204" pitchFamily="34" charset="0"/>
                        </a:rPr>
                        <a:t>.81</a:t>
                      </a:r>
                      <a:endParaRPr lang="en-US" sz="105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050" dirty="0" smtClean="0">
                          <a:solidFill>
                            <a:schemeClr val="tx1"/>
                          </a:solidFill>
                          <a:latin typeface="Arial" panose="020B0604020202020204" pitchFamily="34" charset="0"/>
                          <a:cs typeface="Arial" panose="020B0604020202020204" pitchFamily="34" charset="0"/>
                        </a:rPr>
                        <a:t>.89</a:t>
                      </a:r>
                      <a:endParaRPr lang="en-US" sz="105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17900">
                <a:tc>
                  <a:txBody>
                    <a:bodyPr/>
                    <a:lstStyle/>
                    <a:p>
                      <a:r>
                        <a:rPr lang="en-US" sz="1050" dirty="0" smtClean="0">
                          <a:solidFill>
                            <a:schemeClr val="tx1"/>
                          </a:solidFill>
                          <a:latin typeface="Arial" panose="020B0604020202020204" pitchFamily="34" charset="0"/>
                          <a:cs typeface="Arial" panose="020B0604020202020204" pitchFamily="34" charset="0"/>
                        </a:rPr>
                        <a:t>3</a:t>
                      </a:r>
                      <a:endParaRPr lang="en-US" sz="105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050" dirty="0" smtClean="0">
                          <a:solidFill>
                            <a:schemeClr val="tx1"/>
                          </a:solidFill>
                          <a:latin typeface="Arial" panose="020B0604020202020204" pitchFamily="34" charset="0"/>
                          <a:cs typeface="Arial" panose="020B0604020202020204" pitchFamily="34" charset="0"/>
                        </a:rPr>
                        <a:t>2</a:t>
                      </a:r>
                      <a:endParaRPr lang="en-US" sz="105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050" dirty="0" smtClean="0">
                          <a:solidFill>
                            <a:schemeClr val="tx1"/>
                          </a:solidFill>
                          <a:latin typeface="Arial" panose="020B0604020202020204" pitchFamily="34" charset="0"/>
                          <a:cs typeface="Arial" panose="020B0604020202020204" pitchFamily="34" charset="0"/>
                        </a:rPr>
                        <a:t>1</a:t>
                      </a:r>
                      <a:endParaRPr lang="en-US" sz="105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050" dirty="0" smtClean="0">
                          <a:solidFill>
                            <a:schemeClr val="tx1"/>
                          </a:solidFill>
                          <a:latin typeface="Arial" panose="020B0604020202020204" pitchFamily="34" charset="0"/>
                          <a:cs typeface="Arial" panose="020B0604020202020204" pitchFamily="34" charset="0"/>
                        </a:rPr>
                        <a:t>doi.org/xxx</a:t>
                      </a:r>
                      <a:endParaRPr lang="en-US" sz="105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050" dirty="0" smtClean="0">
                          <a:solidFill>
                            <a:schemeClr val="tx1"/>
                          </a:solidFill>
                          <a:latin typeface="Arial" panose="020B0604020202020204" pitchFamily="34" charset="0"/>
                          <a:cs typeface="Arial" panose="020B0604020202020204" pitchFamily="34" charset="0"/>
                        </a:rPr>
                        <a:t>Article title</a:t>
                      </a:r>
                      <a:endParaRPr lang="en-US" sz="105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050" dirty="0" smtClean="0">
                          <a:solidFill>
                            <a:schemeClr val="tx1"/>
                          </a:solidFill>
                          <a:latin typeface="Arial" panose="020B0604020202020204" pitchFamily="34" charset="0"/>
                          <a:cs typeface="Arial" panose="020B0604020202020204" pitchFamily="34" charset="0"/>
                        </a:rPr>
                        <a:t>1995</a:t>
                      </a:r>
                      <a:endParaRPr lang="en-US" sz="105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050" dirty="0" smtClean="0">
                          <a:solidFill>
                            <a:schemeClr val="tx1"/>
                          </a:solidFill>
                          <a:latin typeface="Arial" panose="020B0604020202020204" pitchFamily="34" charset="0"/>
                          <a:cs typeface="Arial" panose="020B0604020202020204" pitchFamily="34" charset="0"/>
                        </a:rPr>
                        <a:t>Job</a:t>
                      </a:r>
                      <a:r>
                        <a:rPr lang="en-US" sz="1050" baseline="0" dirty="0" smtClean="0">
                          <a:solidFill>
                            <a:schemeClr val="tx1"/>
                          </a:solidFill>
                          <a:latin typeface="Arial" panose="020B0604020202020204" pitchFamily="34" charset="0"/>
                          <a:cs typeface="Arial" panose="020B0604020202020204" pitchFamily="34" charset="0"/>
                        </a:rPr>
                        <a:t> dissatisfaction</a:t>
                      </a:r>
                      <a:endParaRPr lang="en-US" sz="105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050" dirty="0" smtClean="0">
                          <a:solidFill>
                            <a:schemeClr val="tx1"/>
                          </a:solidFill>
                          <a:latin typeface="Arial" panose="020B0604020202020204" pitchFamily="34" charset="0"/>
                          <a:cs typeface="Arial" panose="020B0604020202020204" pitchFamily="34" charset="0"/>
                        </a:rPr>
                        <a:t>Withdrawal</a:t>
                      </a:r>
                      <a:r>
                        <a:rPr lang="en-US" sz="1050" baseline="0" dirty="0" smtClean="0">
                          <a:solidFill>
                            <a:schemeClr val="tx1"/>
                          </a:solidFill>
                          <a:latin typeface="Arial" panose="020B0604020202020204" pitchFamily="34" charset="0"/>
                          <a:cs typeface="Arial" panose="020B0604020202020204" pitchFamily="34" charset="0"/>
                        </a:rPr>
                        <a:t> cognitions</a:t>
                      </a:r>
                      <a:endParaRPr lang="en-US" sz="105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050" dirty="0" smtClean="0">
                          <a:solidFill>
                            <a:schemeClr val="tx1"/>
                          </a:solidFill>
                          <a:latin typeface="Arial" panose="020B0604020202020204" pitchFamily="34" charset="0"/>
                          <a:cs typeface="Arial" panose="020B0604020202020204" pitchFamily="34" charset="0"/>
                        </a:rPr>
                        <a:t>189</a:t>
                      </a:r>
                      <a:endParaRPr lang="en-US" sz="105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050" dirty="0" smtClean="0">
                          <a:solidFill>
                            <a:schemeClr val="tx1"/>
                          </a:solidFill>
                          <a:latin typeface="Arial" panose="020B0604020202020204" pitchFamily="34" charset="0"/>
                          <a:cs typeface="Arial" panose="020B0604020202020204" pitchFamily="34" charset="0"/>
                        </a:rPr>
                        <a:t>.24</a:t>
                      </a:r>
                      <a:endParaRPr lang="en-US" sz="105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050" dirty="0" smtClean="0">
                          <a:solidFill>
                            <a:schemeClr val="tx1"/>
                          </a:solidFill>
                          <a:latin typeface="Arial" panose="020B0604020202020204" pitchFamily="34" charset="0"/>
                          <a:cs typeface="Arial" panose="020B0604020202020204" pitchFamily="34" charset="0"/>
                        </a:rPr>
                        <a:t>.83</a:t>
                      </a:r>
                      <a:endParaRPr lang="en-US" sz="105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050" dirty="0" smtClean="0">
                          <a:solidFill>
                            <a:schemeClr val="tx1"/>
                          </a:solidFill>
                          <a:latin typeface="Arial" panose="020B0604020202020204" pitchFamily="34" charset="0"/>
                          <a:cs typeface="Arial" panose="020B0604020202020204" pitchFamily="34" charset="0"/>
                        </a:rPr>
                        <a:t>.79</a:t>
                      </a:r>
                      <a:endParaRPr lang="en-US" sz="105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7" name="Oval 6"/>
          <p:cNvSpPr/>
          <p:nvPr/>
        </p:nvSpPr>
        <p:spPr>
          <a:xfrm>
            <a:off x="7924800" y="3943350"/>
            <a:ext cx="381000" cy="381000"/>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2883670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914400" y="419100"/>
            <a:ext cx="8229600" cy="8572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smtClean="0">
                <a:solidFill>
                  <a:srgbClr val="002855"/>
                </a:solidFill>
                <a:latin typeface="Arial" charset="0"/>
                <a:ea typeface="Arial" charset="0"/>
                <a:cs typeface="Arial" charset="0"/>
              </a:rPr>
              <a:t>How to conduct a meta-analysis</a:t>
            </a:r>
            <a:endParaRPr lang="en-US" sz="4000" b="1" dirty="0">
              <a:solidFill>
                <a:srgbClr val="002855"/>
              </a:solidFill>
              <a:latin typeface="Arial" charset="0"/>
              <a:ea typeface="Arial" charset="0"/>
              <a:cs typeface="Arial" charset="0"/>
            </a:endParaRPr>
          </a:p>
        </p:txBody>
      </p:sp>
      <p:sp>
        <p:nvSpPr>
          <p:cNvPr id="3" name="Content Placeholder 2"/>
          <p:cNvSpPr txBox="1">
            <a:spLocks/>
          </p:cNvSpPr>
          <p:nvPr/>
        </p:nvSpPr>
        <p:spPr>
          <a:xfrm>
            <a:off x="990600" y="1352550"/>
            <a:ext cx="8001000" cy="28956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50000"/>
              </a:lnSpc>
            </a:pPr>
            <a:endParaRPr lang="en-US" sz="1800" dirty="0" smtClean="0">
              <a:latin typeface="Arial" charset="0"/>
              <a:cs typeface="Arial" charset="0"/>
            </a:endParaRPr>
          </a:p>
          <a:p>
            <a:pPr>
              <a:lnSpc>
                <a:spcPct val="150000"/>
              </a:lnSpc>
            </a:pPr>
            <a:r>
              <a:rPr lang="en-US" sz="1800" dirty="0" smtClean="0">
                <a:latin typeface="Arial" charset="0"/>
                <a:cs typeface="Arial" charset="0"/>
              </a:rPr>
              <a:t>A sample data coding form</a:t>
            </a:r>
          </a:p>
          <a:p>
            <a:pPr>
              <a:lnSpc>
                <a:spcPct val="150000"/>
              </a:lnSpc>
            </a:pPr>
            <a:endParaRPr lang="en-US" sz="1800" dirty="0" smtClean="0">
              <a:latin typeface="Arial" charset="0"/>
              <a:cs typeface="Arial" charset="0"/>
            </a:endParaRPr>
          </a:p>
          <a:p>
            <a:pPr lvl="1">
              <a:lnSpc>
                <a:spcPct val="150000"/>
              </a:lnSpc>
            </a:pPr>
            <a:endParaRPr lang="en-US" sz="1000" dirty="0" smtClean="0">
              <a:latin typeface="Arial" charset="0"/>
              <a:cs typeface="Arial" charset="0"/>
            </a:endParaRPr>
          </a:p>
          <a:p>
            <a:pPr lvl="1">
              <a:lnSpc>
                <a:spcPct val="150000"/>
              </a:lnSpc>
            </a:pPr>
            <a:endParaRPr lang="en-US" sz="1400" dirty="0">
              <a:latin typeface="Arial" charset="0"/>
              <a:cs typeface="Arial" charset="0"/>
            </a:endParaRPr>
          </a:p>
        </p:txBody>
      </p:sp>
      <p:sp>
        <p:nvSpPr>
          <p:cNvPr id="4" name="Content Placeholder 16"/>
          <p:cNvSpPr txBox="1">
            <a:spLocks/>
          </p:cNvSpPr>
          <p:nvPr/>
        </p:nvSpPr>
        <p:spPr>
          <a:xfrm>
            <a:off x="6934200" y="4324350"/>
            <a:ext cx="2209800" cy="81915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buFont typeface="Arial"/>
              <a:buNone/>
            </a:pPr>
            <a:r>
              <a:rPr lang="en-US" sz="1100" dirty="0" smtClean="0">
                <a:solidFill>
                  <a:srgbClr val="002855"/>
                </a:solidFill>
                <a:latin typeface="Arial" charset="0"/>
                <a:ea typeface="Arial" charset="0"/>
                <a:cs typeface="Arial" charset="0"/>
              </a:rPr>
              <a:t>John Chambers College of Business and Economics</a:t>
            </a:r>
            <a:endParaRPr lang="en-US" dirty="0" smtClean="0">
              <a:solidFill>
                <a:srgbClr val="002855"/>
              </a:solidFill>
            </a:endParaRPr>
          </a:p>
        </p:txBody>
      </p:sp>
      <p:graphicFrame>
        <p:nvGraphicFramePr>
          <p:cNvPr id="6" name="Diagram 5"/>
          <p:cNvGraphicFramePr/>
          <p:nvPr/>
        </p:nvGraphicFramePr>
        <p:xfrm>
          <a:off x="1524000" y="1123950"/>
          <a:ext cx="6096000" cy="685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5" name="Table 4"/>
          <p:cNvGraphicFramePr>
            <a:graphicFrameLocks noGrp="1"/>
          </p:cNvGraphicFramePr>
          <p:nvPr/>
        </p:nvGraphicFramePr>
        <p:xfrm>
          <a:off x="0" y="2483390"/>
          <a:ext cx="9135431" cy="1840960"/>
        </p:xfrm>
        <a:graphic>
          <a:graphicData uri="http://schemas.openxmlformats.org/drawingml/2006/table">
            <a:tbl>
              <a:tblPr firstRow="1" bandRow="1">
                <a:tableStyleId>{5C22544A-7EE6-4342-B048-85BDC9FD1C3A}</a:tableStyleId>
              </a:tblPr>
              <a:tblGrid>
                <a:gridCol w="759143"/>
                <a:gridCol w="863918"/>
                <a:gridCol w="530543"/>
                <a:gridCol w="865505"/>
                <a:gridCol w="835343"/>
                <a:gridCol w="782955"/>
                <a:gridCol w="1311593"/>
                <a:gridCol w="1521143"/>
                <a:gridCol w="443230"/>
                <a:gridCol w="449580"/>
                <a:gridCol w="386239"/>
                <a:gridCol w="386239"/>
              </a:tblGrid>
              <a:tr h="239298">
                <a:tc>
                  <a:txBody>
                    <a:bodyPr/>
                    <a:lstStyle/>
                    <a:p>
                      <a:r>
                        <a:rPr lang="en-US" sz="1050" dirty="0" smtClean="0">
                          <a:solidFill>
                            <a:schemeClr val="tx1"/>
                          </a:solidFill>
                          <a:latin typeface="Arial" panose="020B0604020202020204" pitchFamily="34" charset="0"/>
                          <a:cs typeface="Arial" panose="020B0604020202020204" pitchFamily="34" charset="0"/>
                        </a:rPr>
                        <a:t>Study ID</a:t>
                      </a:r>
                      <a:endParaRPr lang="en-US" sz="105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050" dirty="0" smtClean="0">
                          <a:solidFill>
                            <a:schemeClr val="tx1"/>
                          </a:solidFill>
                          <a:latin typeface="Arial" panose="020B0604020202020204" pitchFamily="34" charset="0"/>
                          <a:cs typeface="Arial" panose="020B0604020202020204" pitchFamily="34" charset="0"/>
                        </a:rPr>
                        <a:t>Sample ID</a:t>
                      </a:r>
                      <a:endParaRPr lang="en-US" sz="105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050" dirty="0" smtClean="0">
                          <a:solidFill>
                            <a:schemeClr val="tx1"/>
                          </a:solidFill>
                          <a:latin typeface="Arial" panose="020B0604020202020204" pitchFamily="34" charset="0"/>
                          <a:cs typeface="Arial" panose="020B0604020202020204" pitchFamily="34" charset="0"/>
                        </a:rPr>
                        <a:t>Time</a:t>
                      </a:r>
                      <a:endParaRPr lang="en-US" sz="105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050" dirty="0" smtClean="0">
                          <a:solidFill>
                            <a:schemeClr val="tx1"/>
                          </a:solidFill>
                          <a:latin typeface="Arial" panose="020B0604020202020204" pitchFamily="34" charset="0"/>
                          <a:cs typeface="Arial" panose="020B0604020202020204" pitchFamily="34" charset="0"/>
                        </a:rPr>
                        <a:t>DOI</a:t>
                      </a:r>
                      <a:endParaRPr lang="en-US" sz="105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050" dirty="0" smtClean="0">
                          <a:solidFill>
                            <a:schemeClr val="tx1"/>
                          </a:solidFill>
                          <a:latin typeface="Arial" panose="020B0604020202020204" pitchFamily="34" charset="0"/>
                          <a:cs typeface="Arial" panose="020B0604020202020204" pitchFamily="34" charset="0"/>
                        </a:rPr>
                        <a:t>Title</a:t>
                      </a:r>
                      <a:endParaRPr lang="en-US" sz="105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050" dirty="0" smtClean="0">
                          <a:solidFill>
                            <a:schemeClr val="tx1"/>
                          </a:solidFill>
                          <a:latin typeface="Arial" panose="020B0604020202020204" pitchFamily="34" charset="0"/>
                          <a:cs typeface="Arial" panose="020B0604020202020204" pitchFamily="34" charset="0"/>
                        </a:rPr>
                        <a:t>Pub year</a:t>
                      </a:r>
                      <a:endParaRPr lang="en-US" sz="105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050" dirty="0" smtClean="0">
                          <a:solidFill>
                            <a:schemeClr val="tx1"/>
                          </a:solidFill>
                          <a:latin typeface="Arial" panose="020B0604020202020204" pitchFamily="34" charset="0"/>
                          <a:cs typeface="Arial" panose="020B0604020202020204" pitchFamily="34" charset="0"/>
                        </a:rPr>
                        <a:t>X</a:t>
                      </a:r>
                      <a:endParaRPr lang="en-US" sz="105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050" dirty="0" smtClean="0">
                          <a:solidFill>
                            <a:schemeClr val="tx1"/>
                          </a:solidFill>
                          <a:latin typeface="Arial" panose="020B0604020202020204" pitchFamily="34" charset="0"/>
                          <a:cs typeface="Arial" panose="020B0604020202020204" pitchFamily="34" charset="0"/>
                        </a:rPr>
                        <a:t>Y</a:t>
                      </a:r>
                      <a:endParaRPr lang="en-US" sz="105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050" dirty="0" smtClean="0">
                          <a:solidFill>
                            <a:schemeClr val="tx1"/>
                          </a:solidFill>
                          <a:latin typeface="Arial" panose="020B0604020202020204" pitchFamily="34" charset="0"/>
                          <a:cs typeface="Arial" panose="020B0604020202020204" pitchFamily="34" charset="0"/>
                        </a:rPr>
                        <a:t>N</a:t>
                      </a:r>
                      <a:endParaRPr lang="en-US" sz="105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050" dirty="0" smtClean="0">
                          <a:solidFill>
                            <a:schemeClr val="tx1"/>
                          </a:solidFill>
                          <a:latin typeface="Arial" panose="020B0604020202020204" pitchFamily="34" charset="0"/>
                          <a:cs typeface="Arial" panose="020B0604020202020204" pitchFamily="34" charset="0"/>
                        </a:rPr>
                        <a:t>r</a:t>
                      </a:r>
                      <a:endParaRPr lang="en-US" sz="105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050" dirty="0" err="1" smtClean="0">
                          <a:solidFill>
                            <a:schemeClr val="tx1"/>
                          </a:solidFill>
                          <a:latin typeface="Arial" panose="020B0604020202020204" pitchFamily="34" charset="0"/>
                          <a:cs typeface="Arial" panose="020B0604020202020204" pitchFamily="34" charset="0"/>
                        </a:rPr>
                        <a:t>ryy</a:t>
                      </a:r>
                      <a:endParaRPr lang="en-US" sz="105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050" dirty="0" err="1" smtClean="0">
                          <a:solidFill>
                            <a:schemeClr val="tx1"/>
                          </a:solidFill>
                          <a:latin typeface="Arial" panose="020B0604020202020204" pitchFamily="34" charset="0"/>
                          <a:cs typeface="Arial" panose="020B0604020202020204" pitchFamily="34" charset="0"/>
                        </a:rPr>
                        <a:t>rxx</a:t>
                      </a:r>
                      <a:endParaRPr lang="en-US" sz="105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17900">
                <a:tc>
                  <a:txBody>
                    <a:bodyPr/>
                    <a:lstStyle/>
                    <a:p>
                      <a:r>
                        <a:rPr lang="en-US" sz="1050" dirty="0" smtClean="0">
                          <a:solidFill>
                            <a:schemeClr val="tx1"/>
                          </a:solidFill>
                          <a:latin typeface="Arial" panose="020B0604020202020204" pitchFamily="34" charset="0"/>
                          <a:cs typeface="Arial" panose="020B0604020202020204" pitchFamily="34" charset="0"/>
                        </a:rPr>
                        <a:t>1</a:t>
                      </a:r>
                      <a:endParaRPr lang="en-US" sz="105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050" dirty="0" smtClean="0">
                          <a:solidFill>
                            <a:schemeClr val="tx1"/>
                          </a:solidFill>
                          <a:latin typeface="Arial" panose="020B0604020202020204" pitchFamily="34" charset="0"/>
                          <a:cs typeface="Arial" panose="020B0604020202020204" pitchFamily="34" charset="0"/>
                        </a:rPr>
                        <a:t>1</a:t>
                      </a:r>
                      <a:endParaRPr lang="en-US" sz="105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050" dirty="0" smtClean="0">
                          <a:solidFill>
                            <a:schemeClr val="tx1"/>
                          </a:solidFill>
                          <a:latin typeface="Arial" panose="020B0604020202020204" pitchFamily="34" charset="0"/>
                          <a:cs typeface="Arial" panose="020B0604020202020204" pitchFamily="34" charset="0"/>
                        </a:rPr>
                        <a:t>1</a:t>
                      </a:r>
                      <a:endParaRPr lang="en-US" sz="105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050" dirty="0" smtClean="0">
                          <a:solidFill>
                            <a:schemeClr val="tx1"/>
                          </a:solidFill>
                          <a:latin typeface="Arial" panose="020B0604020202020204" pitchFamily="34" charset="0"/>
                          <a:cs typeface="Arial" panose="020B0604020202020204" pitchFamily="34" charset="0"/>
                        </a:rPr>
                        <a:t>doi.org/xxx</a:t>
                      </a:r>
                      <a:endParaRPr lang="en-US" sz="105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050" dirty="0" smtClean="0">
                          <a:solidFill>
                            <a:schemeClr val="tx1"/>
                          </a:solidFill>
                          <a:latin typeface="Arial" panose="020B0604020202020204" pitchFamily="34" charset="0"/>
                          <a:cs typeface="Arial" panose="020B0604020202020204" pitchFamily="34" charset="0"/>
                        </a:rPr>
                        <a:t>Article title</a:t>
                      </a:r>
                      <a:endParaRPr lang="en-US" sz="105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050" dirty="0" smtClean="0">
                          <a:solidFill>
                            <a:schemeClr val="tx1"/>
                          </a:solidFill>
                          <a:latin typeface="Arial" panose="020B0604020202020204" pitchFamily="34" charset="0"/>
                          <a:cs typeface="Arial" panose="020B0604020202020204" pitchFamily="34" charset="0"/>
                        </a:rPr>
                        <a:t>2005</a:t>
                      </a:r>
                      <a:endParaRPr lang="en-US" sz="105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050" dirty="0" smtClean="0">
                          <a:solidFill>
                            <a:schemeClr val="tx1"/>
                          </a:solidFill>
                          <a:latin typeface="Arial" panose="020B0604020202020204" pitchFamily="34" charset="0"/>
                          <a:cs typeface="Arial" panose="020B0604020202020204" pitchFamily="34" charset="0"/>
                        </a:rPr>
                        <a:t>Job satisfaction</a:t>
                      </a:r>
                      <a:endParaRPr lang="en-US" sz="105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050" dirty="0" smtClean="0">
                          <a:solidFill>
                            <a:schemeClr val="tx1"/>
                          </a:solidFill>
                          <a:latin typeface="Arial" panose="020B0604020202020204" pitchFamily="34" charset="0"/>
                          <a:cs typeface="Arial" panose="020B0604020202020204" pitchFamily="34" charset="0"/>
                        </a:rPr>
                        <a:t>Turnover intention</a:t>
                      </a:r>
                      <a:endParaRPr lang="en-US" sz="105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050" dirty="0" smtClean="0">
                          <a:solidFill>
                            <a:schemeClr val="tx1"/>
                          </a:solidFill>
                          <a:latin typeface="Arial" panose="020B0604020202020204" pitchFamily="34" charset="0"/>
                          <a:cs typeface="Arial" panose="020B0604020202020204" pitchFamily="34" charset="0"/>
                        </a:rPr>
                        <a:t>356</a:t>
                      </a:r>
                      <a:endParaRPr lang="en-US" sz="105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050" dirty="0" smtClean="0">
                          <a:solidFill>
                            <a:schemeClr val="tx1"/>
                          </a:solidFill>
                          <a:latin typeface="Arial" panose="020B0604020202020204" pitchFamily="34" charset="0"/>
                          <a:cs typeface="Arial" panose="020B0604020202020204" pitchFamily="34" charset="0"/>
                        </a:rPr>
                        <a:t>.21</a:t>
                      </a:r>
                      <a:endParaRPr lang="en-US" sz="105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050" dirty="0" smtClean="0">
                          <a:solidFill>
                            <a:schemeClr val="tx1"/>
                          </a:solidFill>
                          <a:latin typeface="Arial" panose="020B0604020202020204" pitchFamily="34" charset="0"/>
                          <a:cs typeface="Arial" panose="020B0604020202020204" pitchFamily="34" charset="0"/>
                        </a:rPr>
                        <a:t>.89</a:t>
                      </a:r>
                      <a:endParaRPr lang="en-US" sz="105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050" dirty="0" smtClean="0">
                          <a:solidFill>
                            <a:schemeClr val="tx1"/>
                          </a:solidFill>
                          <a:latin typeface="Arial" panose="020B0604020202020204" pitchFamily="34" charset="0"/>
                          <a:cs typeface="Arial" panose="020B0604020202020204" pitchFamily="34" charset="0"/>
                        </a:rPr>
                        <a:t>.93</a:t>
                      </a:r>
                      <a:endParaRPr lang="en-US" sz="105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17900">
                <a:tc>
                  <a:txBody>
                    <a:bodyPr/>
                    <a:lstStyle/>
                    <a:p>
                      <a:r>
                        <a:rPr lang="en-US" sz="1050" dirty="0" smtClean="0">
                          <a:solidFill>
                            <a:schemeClr val="tx1"/>
                          </a:solidFill>
                          <a:latin typeface="Arial" panose="020B0604020202020204" pitchFamily="34" charset="0"/>
                          <a:cs typeface="Arial" panose="020B0604020202020204" pitchFamily="34" charset="0"/>
                        </a:rPr>
                        <a:t>2</a:t>
                      </a:r>
                      <a:endParaRPr lang="en-US" sz="105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050" dirty="0" smtClean="0">
                          <a:solidFill>
                            <a:schemeClr val="tx1"/>
                          </a:solidFill>
                          <a:latin typeface="Arial" panose="020B0604020202020204" pitchFamily="34" charset="0"/>
                          <a:cs typeface="Arial" panose="020B0604020202020204" pitchFamily="34" charset="0"/>
                        </a:rPr>
                        <a:t>1</a:t>
                      </a:r>
                      <a:endParaRPr lang="en-US" sz="105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050" dirty="0" smtClean="0">
                          <a:solidFill>
                            <a:schemeClr val="tx1"/>
                          </a:solidFill>
                          <a:latin typeface="Arial" panose="020B0604020202020204" pitchFamily="34" charset="0"/>
                          <a:cs typeface="Arial" panose="020B0604020202020204" pitchFamily="34" charset="0"/>
                        </a:rPr>
                        <a:t>1</a:t>
                      </a:r>
                      <a:endParaRPr lang="en-US" sz="105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050" dirty="0" smtClean="0">
                          <a:solidFill>
                            <a:schemeClr val="tx1"/>
                          </a:solidFill>
                          <a:latin typeface="Arial" panose="020B0604020202020204" pitchFamily="34" charset="0"/>
                          <a:cs typeface="Arial" panose="020B0604020202020204" pitchFamily="34" charset="0"/>
                        </a:rPr>
                        <a:t>doi.org/xxx</a:t>
                      </a:r>
                      <a:endParaRPr lang="en-US" sz="105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050" dirty="0" smtClean="0">
                          <a:solidFill>
                            <a:schemeClr val="tx1"/>
                          </a:solidFill>
                          <a:latin typeface="Arial" panose="020B0604020202020204" pitchFamily="34" charset="0"/>
                          <a:cs typeface="Arial" panose="020B0604020202020204" pitchFamily="34" charset="0"/>
                        </a:rPr>
                        <a:t>Article title</a:t>
                      </a:r>
                      <a:endParaRPr lang="en-US" sz="105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050" dirty="0" smtClean="0">
                          <a:solidFill>
                            <a:schemeClr val="tx1"/>
                          </a:solidFill>
                          <a:latin typeface="Arial" panose="020B0604020202020204" pitchFamily="34" charset="0"/>
                          <a:cs typeface="Arial" panose="020B0604020202020204" pitchFamily="34" charset="0"/>
                        </a:rPr>
                        <a:t>2012</a:t>
                      </a:r>
                      <a:endParaRPr lang="en-US" sz="105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050" dirty="0" smtClean="0">
                          <a:solidFill>
                            <a:schemeClr val="tx1"/>
                          </a:solidFill>
                          <a:latin typeface="Arial" panose="020B0604020202020204" pitchFamily="34" charset="0"/>
                          <a:cs typeface="Arial" panose="020B0604020202020204" pitchFamily="34" charset="0"/>
                        </a:rPr>
                        <a:t>Job satisfaction</a:t>
                      </a:r>
                      <a:endParaRPr lang="en-US" sz="105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050" dirty="0" smtClean="0">
                          <a:solidFill>
                            <a:schemeClr val="tx1"/>
                          </a:solidFill>
                          <a:latin typeface="Arial" panose="020B0604020202020204" pitchFamily="34" charset="0"/>
                          <a:cs typeface="Arial" panose="020B0604020202020204" pitchFamily="34" charset="0"/>
                        </a:rPr>
                        <a:t>Intent to quit</a:t>
                      </a:r>
                      <a:endParaRPr lang="en-US" sz="105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050" dirty="0" smtClean="0">
                          <a:solidFill>
                            <a:schemeClr val="tx1"/>
                          </a:solidFill>
                          <a:latin typeface="Arial" panose="020B0604020202020204" pitchFamily="34" charset="0"/>
                          <a:cs typeface="Arial" panose="020B0604020202020204" pitchFamily="34" charset="0"/>
                        </a:rPr>
                        <a:t>415</a:t>
                      </a:r>
                      <a:endParaRPr lang="en-US" sz="105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050" dirty="0" smtClean="0">
                          <a:solidFill>
                            <a:schemeClr val="tx1"/>
                          </a:solidFill>
                          <a:latin typeface="Arial" panose="020B0604020202020204" pitchFamily="34" charset="0"/>
                          <a:cs typeface="Arial" panose="020B0604020202020204" pitchFamily="34" charset="0"/>
                        </a:rPr>
                        <a:t>.18</a:t>
                      </a:r>
                      <a:endParaRPr lang="en-US" sz="105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050" dirty="0" smtClean="0">
                          <a:solidFill>
                            <a:schemeClr val="tx1"/>
                          </a:solidFill>
                          <a:latin typeface="Arial" panose="020B0604020202020204" pitchFamily="34" charset="0"/>
                          <a:cs typeface="Arial" panose="020B0604020202020204" pitchFamily="34" charset="0"/>
                        </a:rPr>
                        <a:t>.85</a:t>
                      </a:r>
                      <a:endParaRPr lang="en-US" sz="105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050" dirty="0" smtClean="0">
                          <a:solidFill>
                            <a:schemeClr val="tx1"/>
                          </a:solidFill>
                          <a:latin typeface="Arial" panose="020B0604020202020204" pitchFamily="34" charset="0"/>
                          <a:cs typeface="Arial" panose="020B0604020202020204" pitchFamily="34" charset="0"/>
                        </a:rPr>
                        <a:t>.90</a:t>
                      </a:r>
                      <a:endParaRPr lang="en-US" sz="105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17900">
                <a:tc>
                  <a:txBody>
                    <a:bodyPr/>
                    <a:lstStyle/>
                    <a:p>
                      <a:r>
                        <a:rPr lang="en-US" sz="1050" dirty="0" smtClean="0">
                          <a:solidFill>
                            <a:schemeClr val="tx1"/>
                          </a:solidFill>
                          <a:latin typeface="Arial" panose="020B0604020202020204" pitchFamily="34" charset="0"/>
                          <a:cs typeface="Arial" panose="020B0604020202020204" pitchFamily="34" charset="0"/>
                        </a:rPr>
                        <a:t>2</a:t>
                      </a:r>
                      <a:endParaRPr lang="en-US" sz="105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050" dirty="0" smtClean="0">
                          <a:solidFill>
                            <a:schemeClr val="tx1"/>
                          </a:solidFill>
                          <a:latin typeface="Arial" panose="020B0604020202020204" pitchFamily="34" charset="0"/>
                          <a:cs typeface="Arial" panose="020B0604020202020204" pitchFamily="34" charset="0"/>
                        </a:rPr>
                        <a:t>1</a:t>
                      </a:r>
                      <a:endParaRPr lang="en-US" sz="105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050" dirty="0" smtClean="0">
                          <a:solidFill>
                            <a:schemeClr val="tx1"/>
                          </a:solidFill>
                          <a:latin typeface="Arial" panose="020B0604020202020204" pitchFamily="34" charset="0"/>
                          <a:cs typeface="Arial" panose="020B0604020202020204" pitchFamily="34" charset="0"/>
                        </a:rPr>
                        <a:t>2</a:t>
                      </a:r>
                      <a:endParaRPr lang="en-US" sz="105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050" dirty="0" smtClean="0">
                          <a:solidFill>
                            <a:schemeClr val="tx1"/>
                          </a:solidFill>
                          <a:latin typeface="Arial" panose="020B0604020202020204" pitchFamily="34" charset="0"/>
                          <a:cs typeface="Arial" panose="020B0604020202020204" pitchFamily="34" charset="0"/>
                        </a:rPr>
                        <a:t>doi.org/xxx</a:t>
                      </a:r>
                      <a:endParaRPr lang="en-US" sz="105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050" dirty="0" smtClean="0">
                          <a:solidFill>
                            <a:schemeClr val="tx1"/>
                          </a:solidFill>
                          <a:latin typeface="Arial" panose="020B0604020202020204" pitchFamily="34" charset="0"/>
                          <a:cs typeface="Arial" panose="020B0604020202020204" pitchFamily="34" charset="0"/>
                        </a:rPr>
                        <a:t>Article title</a:t>
                      </a:r>
                      <a:endParaRPr lang="en-US" sz="105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050" dirty="0" smtClean="0">
                          <a:solidFill>
                            <a:schemeClr val="tx1"/>
                          </a:solidFill>
                          <a:latin typeface="Arial" panose="020B0604020202020204" pitchFamily="34" charset="0"/>
                          <a:cs typeface="Arial" panose="020B0604020202020204" pitchFamily="34" charset="0"/>
                        </a:rPr>
                        <a:t>2012</a:t>
                      </a:r>
                      <a:endParaRPr lang="en-US" sz="105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050" dirty="0" smtClean="0">
                          <a:solidFill>
                            <a:schemeClr val="tx1"/>
                          </a:solidFill>
                          <a:latin typeface="Arial" panose="020B0604020202020204" pitchFamily="34" charset="0"/>
                          <a:cs typeface="Arial" panose="020B0604020202020204" pitchFamily="34" charset="0"/>
                        </a:rPr>
                        <a:t>Job satisfaction</a:t>
                      </a:r>
                      <a:endParaRPr lang="en-US" sz="105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050" dirty="0" smtClean="0">
                          <a:solidFill>
                            <a:schemeClr val="tx1"/>
                          </a:solidFill>
                          <a:latin typeface="Arial" panose="020B0604020202020204" pitchFamily="34" charset="0"/>
                          <a:cs typeface="Arial" panose="020B0604020202020204" pitchFamily="34" charset="0"/>
                        </a:rPr>
                        <a:t>Intent to quit</a:t>
                      </a:r>
                      <a:endParaRPr lang="en-US" sz="105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050" dirty="0" smtClean="0">
                          <a:solidFill>
                            <a:schemeClr val="tx1"/>
                          </a:solidFill>
                          <a:latin typeface="Arial" panose="020B0604020202020204" pitchFamily="34" charset="0"/>
                          <a:cs typeface="Arial" panose="020B0604020202020204" pitchFamily="34" charset="0"/>
                        </a:rPr>
                        <a:t>415</a:t>
                      </a:r>
                      <a:endParaRPr lang="en-US" sz="105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050" dirty="0" smtClean="0">
                          <a:solidFill>
                            <a:schemeClr val="tx1"/>
                          </a:solidFill>
                          <a:latin typeface="Arial" panose="020B0604020202020204" pitchFamily="34" charset="0"/>
                          <a:cs typeface="Arial" panose="020B0604020202020204" pitchFamily="34" charset="0"/>
                        </a:rPr>
                        <a:t>.15</a:t>
                      </a:r>
                      <a:endParaRPr lang="en-US" sz="105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050" dirty="0" smtClean="0">
                          <a:solidFill>
                            <a:schemeClr val="tx1"/>
                          </a:solidFill>
                          <a:latin typeface="Arial" panose="020B0604020202020204" pitchFamily="34" charset="0"/>
                          <a:cs typeface="Arial" panose="020B0604020202020204" pitchFamily="34" charset="0"/>
                        </a:rPr>
                        <a:t>.87</a:t>
                      </a:r>
                      <a:endParaRPr lang="en-US" sz="105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050" dirty="0" smtClean="0">
                          <a:solidFill>
                            <a:schemeClr val="tx1"/>
                          </a:solidFill>
                          <a:latin typeface="Arial" panose="020B0604020202020204" pitchFamily="34" charset="0"/>
                          <a:cs typeface="Arial" panose="020B0604020202020204" pitchFamily="34" charset="0"/>
                        </a:rPr>
                        <a:t>.89</a:t>
                      </a:r>
                      <a:endParaRPr lang="en-US" sz="105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17900">
                <a:tc>
                  <a:txBody>
                    <a:bodyPr/>
                    <a:lstStyle/>
                    <a:p>
                      <a:r>
                        <a:rPr lang="en-US" sz="1050" dirty="0" smtClean="0">
                          <a:solidFill>
                            <a:schemeClr val="tx1"/>
                          </a:solidFill>
                          <a:latin typeface="Arial" panose="020B0604020202020204" pitchFamily="34" charset="0"/>
                          <a:cs typeface="Arial" panose="020B0604020202020204" pitchFamily="34" charset="0"/>
                        </a:rPr>
                        <a:t>3</a:t>
                      </a:r>
                      <a:endParaRPr lang="en-US" sz="105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050" dirty="0" smtClean="0">
                          <a:solidFill>
                            <a:schemeClr val="tx1"/>
                          </a:solidFill>
                          <a:latin typeface="Arial" panose="020B0604020202020204" pitchFamily="34" charset="0"/>
                          <a:cs typeface="Arial" panose="020B0604020202020204" pitchFamily="34" charset="0"/>
                        </a:rPr>
                        <a:t>1</a:t>
                      </a:r>
                      <a:endParaRPr lang="en-US" sz="105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050" dirty="0" smtClean="0">
                          <a:solidFill>
                            <a:schemeClr val="tx1"/>
                          </a:solidFill>
                          <a:latin typeface="Arial" panose="020B0604020202020204" pitchFamily="34" charset="0"/>
                          <a:cs typeface="Arial" panose="020B0604020202020204" pitchFamily="34" charset="0"/>
                        </a:rPr>
                        <a:t>1</a:t>
                      </a:r>
                      <a:endParaRPr lang="en-US" sz="105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050" dirty="0" smtClean="0">
                          <a:solidFill>
                            <a:schemeClr val="tx1"/>
                          </a:solidFill>
                          <a:latin typeface="Arial" panose="020B0604020202020204" pitchFamily="34" charset="0"/>
                          <a:cs typeface="Arial" panose="020B0604020202020204" pitchFamily="34" charset="0"/>
                        </a:rPr>
                        <a:t>doi.org/xxx</a:t>
                      </a:r>
                      <a:endParaRPr lang="en-US" sz="105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050" dirty="0" smtClean="0">
                          <a:solidFill>
                            <a:schemeClr val="tx1"/>
                          </a:solidFill>
                          <a:latin typeface="Arial" panose="020B0604020202020204" pitchFamily="34" charset="0"/>
                          <a:cs typeface="Arial" panose="020B0604020202020204" pitchFamily="34" charset="0"/>
                        </a:rPr>
                        <a:t>Article title</a:t>
                      </a:r>
                      <a:endParaRPr lang="en-US" sz="105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050" dirty="0" smtClean="0">
                          <a:solidFill>
                            <a:schemeClr val="tx1"/>
                          </a:solidFill>
                          <a:latin typeface="Arial" panose="020B0604020202020204" pitchFamily="34" charset="0"/>
                          <a:cs typeface="Arial" panose="020B0604020202020204" pitchFamily="34" charset="0"/>
                        </a:rPr>
                        <a:t>1995</a:t>
                      </a:r>
                      <a:endParaRPr lang="en-US" sz="105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050" dirty="0" smtClean="0">
                          <a:solidFill>
                            <a:schemeClr val="tx1"/>
                          </a:solidFill>
                          <a:latin typeface="Arial" panose="020B0604020202020204" pitchFamily="34" charset="0"/>
                          <a:cs typeface="Arial" panose="020B0604020202020204" pitchFamily="34" charset="0"/>
                        </a:rPr>
                        <a:t>Job</a:t>
                      </a:r>
                      <a:r>
                        <a:rPr lang="en-US" sz="1050" baseline="0" dirty="0" smtClean="0">
                          <a:solidFill>
                            <a:schemeClr val="tx1"/>
                          </a:solidFill>
                          <a:latin typeface="Arial" panose="020B0604020202020204" pitchFamily="34" charset="0"/>
                          <a:cs typeface="Arial" panose="020B0604020202020204" pitchFamily="34" charset="0"/>
                        </a:rPr>
                        <a:t> dissatisfaction</a:t>
                      </a:r>
                      <a:endParaRPr lang="en-US" sz="105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050" dirty="0" smtClean="0">
                          <a:solidFill>
                            <a:schemeClr val="tx1"/>
                          </a:solidFill>
                          <a:latin typeface="Arial" panose="020B0604020202020204" pitchFamily="34" charset="0"/>
                          <a:cs typeface="Arial" panose="020B0604020202020204" pitchFamily="34" charset="0"/>
                        </a:rPr>
                        <a:t>Withdrawal</a:t>
                      </a:r>
                      <a:r>
                        <a:rPr lang="en-US" sz="1050" baseline="0" dirty="0" smtClean="0">
                          <a:solidFill>
                            <a:schemeClr val="tx1"/>
                          </a:solidFill>
                          <a:latin typeface="Arial" panose="020B0604020202020204" pitchFamily="34" charset="0"/>
                          <a:cs typeface="Arial" panose="020B0604020202020204" pitchFamily="34" charset="0"/>
                        </a:rPr>
                        <a:t> cognitions</a:t>
                      </a:r>
                      <a:endParaRPr lang="en-US" sz="105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050" dirty="0" smtClean="0">
                          <a:solidFill>
                            <a:schemeClr val="tx1"/>
                          </a:solidFill>
                          <a:latin typeface="Arial" panose="020B0604020202020204" pitchFamily="34" charset="0"/>
                          <a:cs typeface="Arial" panose="020B0604020202020204" pitchFamily="34" charset="0"/>
                        </a:rPr>
                        <a:t>264</a:t>
                      </a:r>
                      <a:endParaRPr lang="en-US" sz="105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050" dirty="0" smtClean="0">
                          <a:solidFill>
                            <a:schemeClr val="tx1"/>
                          </a:solidFill>
                          <a:latin typeface="Arial" panose="020B0604020202020204" pitchFamily="34" charset="0"/>
                          <a:cs typeface="Arial" panose="020B0604020202020204" pitchFamily="34" charset="0"/>
                        </a:rPr>
                        <a:t>-.19</a:t>
                      </a:r>
                      <a:endParaRPr lang="en-US" sz="105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050" dirty="0" smtClean="0">
                          <a:solidFill>
                            <a:schemeClr val="tx1"/>
                          </a:solidFill>
                          <a:latin typeface="Arial" panose="020B0604020202020204" pitchFamily="34" charset="0"/>
                          <a:cs typeface="Arial" panose="020B0604020202020204" pitchFamily="34" charset="0"/>
                        </a:rPr>
                        <a:t>.81</a:t>
                      </a:r>
                      <a:endParaRPr lang="en-US" sz="105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050" dirty="0" smtClean="0">
                          <a:solidFill>
                            <a:schemeClr val="tx1"/>
                          </a:solidFill>
                          <a:latin typeface="Arial" panose="020B0604020202020204" pitchFamily="34" charset="0"/>
                          <a:cs typeface="Arial" panose="020B0604020202020204" pitchFamily="34" charset="0"/>
                        </a:rPr>
                        <a:t>.89</a:t>
                      </a:r>
                      <a:endParaRPr lang="en-US" sz="105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17900">
                <a:tc>
                  <a:txBody>
                    <a:bodyPr/>
                    <a:lstStyle/>
                    <a:p>
                      <a:r>
                        <a:rPr lang="en-US" sz="1050" dirty="0" smtClean="0">
                          <a:solidFill>
                            <a:schemeClr val="tx1"/>
                          </a:solidFill>
                          <a:latin typeface="Arial" panose="020B0604020202020204" pitchFamily="34" charset="0"/>
                          <a:cs typeface="Arial" panose="020B0604020202020204" pitchFamily="34" charset="0"/>
                        </a:rPr>
                        <a:t>3</a:t>
                      </a:r>
                      <a:endParaRPr lang="en-US" sz="105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050" dirty="0" smtClean="0">
                          <a:solidFill>
                            <a:schemeClr val="tx1"/>
                          </a:solidFill>
                          <a:latin typeface="Arial" panose="020B0604020202020204" pitchFamily="34" charset="0"/>
                          <a:cs typeface="Arial" panose="020B0604020202020204" pitchFamily="34" charset="0"/>
                        </a:rPr>
                        <a:t>2</a:t>
                      </a:r>
                      <a:endParaRPr lang="en-US" sz="105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050" dirty="0" smtClean="0">
                          <a:solidFill>
                            <a:schemeClr val="tx1"/>
                          </a:solidFill>
                          <a:latin typeface="Arial" panose="020B0604020202020204" pitchFamily="34" charset="0"/>
                          <a:cs typeface="Arial" panose="020B0604020202020204" pitchFamily="34" charset="0"/>
                        </a:rPr>
                        <a:t>1</a:t>
                      </a:r>
                      <a:endParaRPr lang="en-US" sz="105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050" dirty="0" smtClean="0">
                          <a:solidFill>
                            <a:schemeClr val="tx1"/>
                          </a:solidFill>
                          <a:latin typeface="Arial" panose="020B0604020202020204" pitchFamily="34" charset="0"/>
                          <a:cs typeface="Arial" panose="020B0604020202020204" pitchFamily="34" charset="0"/>
                        </a:rPr>
                        <a:t>doi.org/xxx</a:t>
                      </a:r>
                      <a:endParaRPr lang="en-US" sz="105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050" dirty="0" smtClean="0">
                          <a:solidFill>
                            <a:schemeClr val="tx1"/>
                          </a:solidFill>
                          <a:latin typeface="Arial" panose="020B0604020202020204" pitchFamily="34" charset="0"/>
                          <a:cs typeface="Arial" panose="020B0604020202020204" pitchFamily="34" charset="0"/>
                        </a:rPr>
                        <a:t>Article title</a:t>
                      </a:r>
                      <a:endParaRPr lang="en-US" sz="105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050" dirty="0" smtClean="0">
                          <a:solidFill>
                            <a:schemeClr val="tx1"/>
                          </a:solidFill>
                          <a:latin typeface="Arial" panose="020B0604020202020204" pitchFamily="34" charset="0"/>
                          <a:cs typeface="Arial" panose="020B0604020202020204" pitchFamily="34" charset="0"/>
                        </a:rPr>
                        <a:t>1995</a:t>
                      </a:r>
                      <a:endParaRPr lang="en-US" sz="105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050" dirty="0" smtClean="0">
                          <a:solidFill>
                            <a:schemeClr val="tx1"/>
                          </a:solidFill>
                          <a:latin typeface="Arial" panose="020B0604020202020204" pitchFamily="34" charset="0"/>
                          <a:cs typeface="Arial" panose="020B0604020202020204" pitchFamily="34" charset="0"/>
                        </a:rPr>
                        <a:t>Job</a:t>
                      </a:r>
                      <a:r>
                        <a:rPr lang="en-US" sz="1050" baseline="0" dirty="0" smtClean="0">
                          <a:solidFill>
                            <a:schemeClr val="tx1"/>
                          </a:solidFill>
                          <a:latin typeface="Arial" panose="020B0604020202020204" pitchFamily="34" charset="0"/>
                          <a:cs typeface="Arial" panose="020B0604020202020204" pitchFamily="34" charset="0"/>
                        </a:rPr>
                        <a:t> dissatisfaction</a:t>
                      </a:r>
                      <a:endParaRPr lang="en-US" sz="105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050" dirty="0" smtClean="0">
                          <a:solidFill>
                            <a:schemeClr val="tx1"/>
                          </a:solidFill>
                          <a:latin typeface="Arial" panose="020B0604020202020204" pitchFamily="34" charset="0"/>
                          <a:cs typeface="Arial" panose="020B0604020202020204" pitchFamily="34" charset="0"/>
                        </a:rPr>
                        <a:t>Withdrawal</a:t>
                      </a:r>
                      <a:r>
                        <a:rPr lang="en-US" sz="1050" baseline="0" dirty="0" smtClean="0">
                          <a:solidFill>
                            <a:schemeClr val="tx1"/>
                          </a:solidFill>
                          <a:latin typeface="Arial" panose="020B0604020202020204" pitchFamily="34" charset="0"/>
                          <a:cs typeface="Arial" panose="020B0604020202020204" pitchFamily="34" charset="0"/>
                        </a:rPr>
                        <a:t> cognitions</a:t>
                      </a:r>
                      <a:endParaRPr lang="en-US" sz="105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050" dirty="0" smtClean="0">
                          <a:solidFill>
                            <a:schemeClr val="tx1"/>
                          </a:solidFill>
                          <a:latin typeface="Arial" panose="020B0604020202020204" pitchFamily="34" charset="0"/>
                          <a:cs typeface="Arial" panose="020B0604020202020204" pitchFamily="34" charset="0"/>
                        </a:rPr>
                        <a:t>189</a:t>
                      </a:r>
                      <a:endParaRPr lang="en-US" sz="105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050" dirty="0" smtClean="0">
                          <a:solidFill>
                            <a:schemeClr val="tx1"/>
                          </a:solidFill>
                          <a:latin typeface="Arial" panose="020B0604020202020204" pitchFamily="34" charset="0"/>
                          <a:cs typeface="Arial" panose="020B0604020202020204" pitchFamily="34" charset="0"/>
                        </a:rPr>
                        <a:t>.24</a:t>
                      </a:r>
                      <a:endParaRPr lang="en-US" sz="105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050" dirty="0" smtClean="0">
                          <a:solidFill>
                            <a:schemeClr val="tx1"/>
                          </a:solidFill>
                          <a:latin typeface="Arial" panose="020B0604020202020204" pitchFamily="34" charset="0"/>
                          <a:cs typeface="Arial" panose="020B0604020202020204" pitchFamily="34" charset="0"/>
                        </a:rPr>
                        <a:t>.83</a:t>
                      </a:r>
                      <a:endParaRPr lang="en-US" sz="105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050" dirty="0" smtClean="0">
                          <a:solidFill>
                            <a:schemeClr val="tx1"/>
                          </a:solidFill>
                          <a:latin typeface="Arial" panose="020B0604020202020204" pitchFamily="34" charset="0"/>
                          <a:cs typeface="Arial" panose="020B0604020202020204" pitchFamily="34" charset="0"/>
                        </a:rPr>
                        <a:t>.79</a:t>
                      </a:r>
                      <a:endParaRPr lang="en-US" sz="105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7" name="Oval 6"/>
          <p:cNvSpPr/>
          <p:nvPr/>
        </p:nvSpPr>
        <p:spPr>
          <a:xfrm>
            <a:off x="7924800" y="3943350"/>
            <a:ext cx="381000" cy="381000"/>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4343400" y="1797590"/>
            <a:ext cx="4343400" cy="609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rgbClr val="FF0000"/>
                </a:solidFill>
              </a:rPr>
              <a:t>It is good practice to have multiple coders so that inter-rater agreement can be checked!!</a:t>
            </a:r>
            <a:endParaRPr lang="en-US" dirty="0">
              <a:solidFill>
                <a:srgbClr val="FF0000"/>
              </a:solidFill>
            </a:endParaRPr>
          </a:p>
        </p:txBody>
      </p:sp>
    </p:spTree>
    <p:extLst>
      <p:ext uri="{BB962C8B-B14F-4D97-AF65-F5344CB8AC3E}">
        <p14:creationId xmlns:p14="http://schemas.microsoft.com/office/powerpoint/2010/main" val="115143893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914400" y="419100"/>
            <a:ext cx="8229600" cy="8572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smtClean="0">
                <a:solidFill>
                  <a:srgbClr val="002855"/>
                </a:solidFill>
                <a:latin typeface="Arial" charset="0"/>
                <a:ea typeface="Arial" charset="0"/>
                <a:cs typeface="Arial" charset="0"/>
              </a:rPr>
              <a:t>How to conduct a meta-analysis</a:t>
            </a:r>
            <a:endParaRPr lang="en-US" sz="4000" b="1" dirty="0">
              <a:solidFill>
                <a:srgbClr val="002855"/>
              </a:solidFill>
              <a:latin typeface="Arial" charset="0"/>
              <a:ea typeface="Arial" charset="0"/>
              <a:cs typeface="Arial" charset="0"/>
            </a:endParaRPr>
          </a:p>
        </p:txBody>
      </p:sp>
      <p:sp>
        <p:nvSpPr>
          <p:cNvPr id="3" name="Content Placeholder 2"/>
          <p:cNvSpPr txBox="1">
            <a:spLocks/>
          </p:cNvSpPr>
          <p:nvPr/>
        </p:nvSpPr>
        <p:spPr>
          <a:xfrm>
            <a:off x="990600" y="1352550"/>
            <a:ext cx="8001000" cy="2895600"/>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50000"/>
              </a:lnSpc>
            </a:pPr>
            <a:endParaRPr lang="en-US" sz="1800" dirty="0" smtClean="0">
              <a:latin typeface="Arial" charset="0"/>
              <a:cs typeface="Arial" charset="0"/>
            </a:endParaRPr>
          </a:p>
          <a:p>
            <a:pPr>
              <a:lnSpc>
                <a:spcPct val="150000"/>
              </a:lnSpc>
            </a:pPr>
            <a:r>
              <a:rPr lang="en-US" sz="1800" dirty="0" smtClean="0">
                <a:latin typeface="Arial" charset="0"/>
                <a:cs typeface="Arial" charset="0"/>
              </a:rPr>
              <a:t>Your data coding form should also include theoretically- and methodologically-relevant moderators</a:t>
            </a:r>
          </a:p>
          <a:p>
            <a:pPr lvl="1">
              <a:lnSpc>
                <a:spcPct val="150000"/>
              </a:lnSpc>
            </a:pPr>
            <a:r>
              <a:rPr lang="en-US" sz="1400" dirty="0" smtClean="0">
                <a:latin typeface="Arial" charset="0"/>
                <a:cs typeface="Arial" charset="0"/>
              </a:rPr>
              <a:t>Sample type</a:t>
            </a:r>
          </a:p>
          <a:p>
            <a:pPr lvl="1">
              <a:lnSpc>
                <a:spcPct val="150000"/>
              </a:lnSpc>
            </a:pPr>
            <a:r>
              <a:rPr lang="en-US" sz="1400" dirty="0" smtClean="0">
                <a:latin typeface="Arial" charset="0"/>
                <a:cs typeface="Arial" charset="0"/>
              </a:rPr>
              <a:t>Sample location</a:t>
            </a:r>
          </a:p>
          <a:p>
            <a:pPr lvl="1">
              <a:lnSpc>
                <a:spcPct val="150000"/>
              </a:lnSpc>
            </a:pPr>
            <a:r>
              <a:rPr lang="en-US" sz="1400" dirty="0" smtClean="0">
                <a:latin typeface="Arial" charset="0"/>
                <a:cs typeface="Arial" charset="0"/>
              </a:rPr>
              <a:t>Gender</a:t>
            </a:r>
          </a:p>
          <a:p>
            <a:pPr lvl="1">
              <a:lnSpc>
                <a:spcPct val="150000"/>
              </a:lnSpc>
            </a:pPr>
            <a:r>
              <a:rPr lang="en-US" sz="1400" dirty="0" smtClean="0">
                <a:latin typeface="Arial" charset="0"/>
                <a:cs typeface="Arial" charset="0"/>
              </a:rPr>
              <a:t>What are some other examples?</a:t>
            </a:r>
            <a:endParaRPr lang="en-US" sz="1800" dirty="0" smtClean="0">
              <a:latin typeface="Arial" charset="0"/>
              <a:cs typeface="Arial" charset="0"/>
            </a:endParaRPr>
          </a:p>
          <a:p>
            <a:pPr lvl="1">
              <a:lnSpc>
                <a:spcPct val="150000"/>
              </a:lnSpc>
            </a:pPr>
            <a:endParaRPr lang="en-US" sz="1000" dirty="0" smtClean="0">
              <a:latin typeface="Arial" charset="0"/>
              <a:cs typeface="Arial" charset="0"/>
            </a:endParaRPr>
          </a:p>
          <a:p>
            <a:pPr lvl="1">
              <a:lnSpc>
                <a:spcPct val="150000"/>
              </a:lnSpc>
            </a:pPr>
            <a:endParaRPr lang="en-US" sz="1400" dirty="0">
              <a:latin typeface="Arial" charset="0"/>
              <a:cs typeface="Arial" charset="0"/>
            </a:endParaRPr>
          </a:p>
        </p:txBody>
      </p:sp>
      <p:sp>
        <p:nvSpPr>
          <p:cNvPr id="4" name="Content Placeholder 16"/>
          <p:cNvSpPr txBox="1">
            <a:spLocks/>
          </p:cNvSpPr>
          <p:nvPr/>
        </p:nvSpPr>
        <p:spPr>
          <a:xfrm>
            <a:off x="6934200" y="4324350"/>
            <a:ext cx="2209800" cy="81915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buFont typeface="Arial"/>
              <a:buNone/>
            </a:pPr>
            <a:r>
              <a:rPr lang="en-US" sz="1100" dirty="0" smtClean="0">
                <a:solidFill>
                  <a:srgbClr val="002855"/>
                </a:solidFill>
                <a:latin typeface="Arial" charset="0"/>
                <a:ea typeface="Arial" charset="0"/>
                <a:cs typeface="Arial" charset="0"/>
              </a:rPr>
              <a:t>John Chambers College of Business and Economics</a:t>
            </a:r>
            <a:endParaRPr lang="en-US" dirty="0" smtClean="0">
              <a:solidFill>
                <a:srgbClr val="002855"/>
              </a:solidFill>
            </a:endParaRPr>
          </a:p>
        </p:txBody>
      </p:sp>
      <p:graphicFrame>
        <p:nvGraphicFramePr>
          <p:cNvPr id="6" name="Diagram 5"/>
          <p:cNvGraphicFramePr/>
          <p:nvPr/>
        </p:nvGraphicFramePr>
        <p:xfrm>
          <a:off x="1524000" y="1123950"/>
          <a:ext cx="6096000" cy="685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5400198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914400" y="419100"/>
            <a:ext cx="8229600" cy="8572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smtClean="0">
                <a:solidFill>
                  <a:srgbClr val="002855"/>
                </a:solidFill>
                <a:latin typeface="Arial" charset="0"/>
                <a:ea typeface="Arial" charset="0"/>
                <a:cs typeface="Arial" charset="0"/>
              </a:rPr>
              <a:t>How to conduct a meta-analysis</a:t>
            </a:r>
            <a:endParaRPr lang="en-US" sz="4000" b="1" dirty="0">
              <a:solidFill>
                <a:srgbClr val="002855"/>
              </a:solidFill>
              <a:latin typeface="Arial" charset="0"/>
              <a:ea typeface="Arial" charset="0"/>
              <a:cs typeface="Arial" charset="0"/>
            </a:endParaRPr>
          </a:p>
        </p:txBody>
      </p:sp>
      <p:sp>
        <p:nvSpPr>
          <p:cNvPr id="3" name="Content Placeholder 2"/>
          <p:cNvSpPr txBox="1">
            <a:spLocks/>
          </p:cNvSpPr>
          <p:nvPr/>
        </p:nvSpPr>
        <p:spPr>
          <a:xfrm>
            <a:off x="990600" y="1352550"/>
            <a:ext cx="8001000" cy="28956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50000"/>
              </a:lnSpc>
            </a:pPr>
            <a:endParaRPr lang="en-US" sz="1800" dirty="0" smtClean="0">
              <a:latin typeface="Arial" charset="0"/>
              <a:cs typeface="Arial" charset="0"/>
            </a:endParaRPr>
          </a:p>
          <a:p>
            <a:pPr>
              <a:lnSpc>
                <a:spcPct val="150000"/>
              </a:lnSpc>
            </a:pPr>
            <a:r>
              <a:rPr lang="en-US" sz="1800" dirty="0" smtClean="0">
                <a:latin typeface="Arial" charset="0"/>
                <a:cs typeface="Arial" charset="0"/>
              </a:rPr>
              <a:t>Step 5: </a:t>
            </a:r>
            <a:r>
              <a:rPr lang="en-US" sz="1800" dirty="0">
                <a:latin typeface="Arial" charset="0"/>
                <a:cs typeface="Arial" charset="0"/>
              </a:rPr>
              <a:t>Analyzing and integrating the outcomes of </a:t>
            </a:r>
            <a:r>
              <a:rPr lang="en-US" sz="1800" dirty="0" smtClean="0">
                <a:latin typeface="Arial" charset="0"/>
                <a:cs typeface="Arial" charset="0"/>
              </a:rPr>
              <a:t>studies</a:t>
            </a:r>
          </a:p>
          <a:p>
            <a:pPr lvl="1">
              <a:lnSpc>
                <a:spcPct val="150000"/>
              </a:lnSpc>
            </a:pPr>
            <a:endParaRPr lang="en-US" sz="1400" dirty="0">
              <a:latin typeface="Arial" charset="0"/>
              <a:cs typeface="Arial" charset="0"/>
            </a:endParaRPr>
          </a:p>
        </p:txBody>
      </p:sp>
      <p:sp>
        <p:nvSpPr>
          <p:cNvPr id="4" name="Content Placeholder 16"/>
          <p:cNvSpPr txBox="1">
            <a:spLocks/>
          </p:cNvSpPr>
          <p:nvPr/>
        </p:nvSpPr>
        <p:spPr>
          <a:xfrm>
            <a:off x="6934200" y="4324350"/>
            <a:ext cx="2209800" cy="81915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buFont typeface="Arial"/>
              <a:buNone/>
            </a:pPr>
            <a:r>
              <a:rPr lang="en-US" sz="1100" dirty="0" smtClean="0">
                <a:solidFill>
                  <a:srgbClr val="002855"/>
                </a:solidFill>
                <a:latin typeface="Arial" charset="0"/>
                <a:ea typeface="Arial" charset="0"/>
                <a:cs typeface="Arial" charset="0"/>
              </a:rPr>
              <a:t>John Chambers College of Business and Economics</a:t>
            </a:r>
            <a:endParaRPr lang="en-US" dirty="0" smtClean="0">
              <a:solidFill>
                <a:srgbClr val="002855"/>
              </a:solidFill>
            </a:endParaRPr>
          </a:p>
        </p:txBody>
      </p:sp>
      <p:graphicFrame>
        <p:nvGraphicFramePr>
          <p:cNvPr id="6" name="Diagram 5"/>
          <p:cNvGraphicFramePr/>
          <p:nvPr>
            <p:extLst>
              <p:ext uri="{D42A27DB-BD31-4B8C-83A1-F6EECF244321}">
                <p14:modId xmlns:p14="http://schemas.microsoft.com/office/powerpoint/2010/main" val="1804547734"/>
              </p:ext>
            </p:extLst>
          </p:nvPr>
        </p:nvGraphicFramePr>
        <p:xfrm>
          <a:off x="1524000" y="1123950"/>
          <a:ext cx="6096000" cy="685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5" name="Table 4"/>
          <p:cNvGraphicFramePr>
            <a:graphicFrameLocks noGrp="1"/>
          </p:cNvGraphicFramePr>
          <p:nvPr>
            <p:extLst>
              <p:ext uri="{D42A27DB-BD31-4B8C-83A1-F6EECF244321}">
                <p14:modId xmlns:p14="http://schemas.microsoft.com/office/powerpoint/2010/main" val="2206746572"/>
              </p:ext>
            </p:extLst>
          </p:nvPr>
        </p:nvGraphicFramePr>
        <p:xfrm>
          <a:off x="731520" y="2440940"/>
          <a:ext cx="8072120" cy="1803400"/>
        </p:xfrm>
        <a:graphic>
          <a:graphicData uri="http://schemas.openxmlformats.org/drawingml/2006/table">
            <a:tbl>
              <a:tblPr firstRow="1" bandRow="1">
                <a:tableStyleId>{5C22544A-7EE6-4342-B048-85BDC9FD1C3A}</a:tableStyleId>
              </a:tblPr>
              <a:tblGrid>
                <a:gridCol w="3931920"/>
                <a:gridCol w="208280"/>
                <a:gridCol w="3931920"/>
              </a:tblGrid>
              <a:tr h="370840">
                <a:tc gridSpan="3">
                  <a:txBody>
                    <a:bodyPr/>
                    <a:lstStyle/>
                    <a:p>
                      <a:pPr algn="ctr"/>
                      <a:r>
                        <a:rPr lang="en-US" sz="1400" dirty="0" smtClean="0">
                          <a:solidFill>
                            <a:schemeClr val="tx1"/>
                          </a:solidFill>
                          <a:latin typeface="Arial" panose="020B0604020202020204" pitchFamily="34" charset="0"/>
                          <a:cs typeface="Arial" panose="020B0604020202020204" pitchFamily="34" charset="0"/>
                        </a:rPr>
                        <a:t>Approaches</a:t>
                      </a:r>
                      <a:r>
                        <a:rPr lang="en-US" sz="1400" baseline="0" dirty="0" smtClean="0">
                          <a:solidFill>
                            <a:schemeClr val="tx1"/>
                          </a:solidFill>
                          <a:latin typeface="Arial" panose="020B0604020202020204" pitchFamily="34" charset="0"/>
                          <a:cs typeface="Arial" panose="020B0604020202020204" pitchFamily="34" charset="0"/>
                        </a:rPr>
                        <a:t> to meta-analysis</a:t>
                      </a:r>
                      <a:endParaRPr lang="en-US" sz="1400" dirty="0">
                        <a:solidFill>
                          <a:schemeClr val="tx1"/>
                        </a:solidFill>
                        <a:latin typeface="Arial" panose="020B0604020202020204" pitchFamily="34" charset="0"/>
                        <a:cs typeface="Arial" panose="020B0604020202020204" pitchFamily="34" charset="0"/>
                      </a:endParaRPr>
                    </a:p>
                  </a:txBody>
                  <a:tcPr>
                    <a:lnT w="19050"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hMerge="1">
                  <a:txBody>
                    <a:bodyPr/>
                    <a:lstStyle/>
                    <a:p>
                      <a:endParaRPr lang="en-US"/>
                    </a:p>
                  </a:txBody>
                  <a:tcPr/>
                </a:tc>
                <a:tc hMerge="1">
                  <a:txBody>
                    <a:bodyPr/>
                    <a:lstStyle/>
                    <a:p>
                      <a:pPr algn="ctr"/>
                      <a:endParaRPr lang="en-US" dirty="0">
                        <a:latin typeface="Arial" panose="020B0604020202020204" pitchFamily="34" charset="0"/>
                        <a:cs typeface="Arial" panose="020B0604020202020204" pitchFamily="34" charset="0"/>
                      </a:endParaRPr>
                    </a:p>
                  </a:txBody>
                  <a:tcPr/>
                </a:tc>
              </a:tr>
              <a:tr h="0">
                <a:tc>
                  <a:txBody>
                    <a:bodyPr/>
                    <a:lstStyle/>
                    <a:p>
                      <a:pPr algn="ctr"/>
                      <a:r>
                        <a:rPr lang="en-US" sz="1400" u="none" dirty="0" smtClean="0">
                          <a:solidFill>
                            <a:schemeClr val="tx1"/>
                          </a:solidFill>
                          <a:latin typeface="Arial" panose="020B0604020202020204" pitchFamily="34" charset="0"/>
                          <a:cs typeface="Arial" panose="020B0604020202020204" pitchFamily="34" charset="0"/>
                        </a:rPr>
                        <a:t>Hunter and Schmidt</a:t>
                      </a:r>
                      <a:endParaRPr lang="en-US" sz="1400" u="none" dirty="0">
                        <a:solidFill>
                          <a:schemeClr val="tx1"/>
                        </a:solidFill>
                        <a:latin typeface="Arial" panose="020B0604020202020204" pitchFamily="34" charset="0"/>
                        <a:cs typeface="Arial" panose="020B0604020202020204" pitchFamily="34" charset="0"/>
                      </a:endParaRPr>
                    </a:p>
                  </a:txBody>
                  <a:tcP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endParaRPr lang="en-US" sz="1400" u="sng" dirty="0">
                        <a:solidFill>
                          <a:schemeClr val="tx1"/>
                        </a:solidFill>
                        <a:latin typeface="Arial" panose="020B0604020202020204" pitchFamily="34" charset="0"/>
                        <a:cs typeface="Arial" panose="020B0604020202020204" pitchFamily="34" charset="0"/>
                      </a:endParaRPr>
                    </a:p>
                  </a:txBody>
                  <a:tcPr>
                    <a:lnR w="12700" cmpd="sng">
                      <a:noFill/>
                    </a:lnR>
                    <a:lnT w="9525" cap="flat" cmpd="sng" algn="ctr">
                      <a:solidFill>
                        <a:schemeClr val="tx1"/>
                      </a:solidFill>
                      <a:prstDash val="solid"/>
                      <a:round/>
                      <a:headEnd type="none" w="med" len="med"/>
                      <a:tailEnd type="none" w="med" len="med"/>
                    </a:lnT>
                    <a:noFill/>
                  </a:tcPr>
                </a:tc>
                <a:tc>
                  <a:txBody>
                    <a:bodyPr/>
                    <a:lstStyle/>
                    <a:p>
                      <a:pPr algn="ctr"/>
                      <a:r>
                        <a:rPr lang="en-US" sz="1400" u="none" dirty="0" smtClean="0">
                          <a:solidFill>
                            <a:schemeClr val="bg1"/>
                          </a:solidFill>
                          <a:latin typeface="Arial" panose="020B0604020202020204" pitchFamily="34" charset="0"/>
                          <a:cs typeface="Arial" panose="020B0604020202020204" pitchFamily="34" charset="0"/>
                        </a:rPr>
                        <a:t>Hedges and </a:t>
                      </a:r>
                      <a:r>
                        <a:rPr lang="en-US" sz="1400" u="none" dirty="0" err="1" smtClean="0">
                          <a:solidFill>
                            <a:schemeClr val="bg1"/>
                          </a:solidFill>
                          <a:latin typeface="Arial" panose="020B0604020202020204" pitchFamily="34" charset="0"/>
                          <a:cs typeface="Arial" panose="020B0604020202020204" pitchFamily="34" charset="0"/>
                        </a:rPr>
                        <a:t>Olkin</a:t>
                      </a:r>
                      <a:endParaRPr lang="en-US" sz="1400" u="none" dirty="0">
                        <a:solidFill>
                          <a:schemeClr val="bg1"/>
                        </a:solidFill>
                        <a:latin typeface="Arial" panose="020B0604020202020204" pitchFamily="34" charset="0"/>
                        <a:cs typeface="Arial" panose="020B0604020202020204" pitchFamily="34" charset="0"/>
                      </a:endParaRPr>
                    </a:p>
                  </a:txBody>
                  <a:tcPr>
                    <a:lnL w="12700" cmpd="sng">
                      <a:noFill/>
                    </a:lnL>
                    <a:lnR w="12700" cmpd="sng">
                      <a:noFill/>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r>
              <a:tr h="0">
                <a:tc>
                  <a:txBody>
                    <a:bodyPr/>
                    <a:lstStyle/>
                    <a:p>
                      <a:r>
                        <a:rPr lang="en-US" sz="1400" dirty="0" smtClean="0">
                          <a:solidFill>
                            <a:schemeClr val="tx1"/>
                          </a:solidFill>
                          <a:latin typeface="Arial" panose="020B0604020202020204" pitchFamily="34" charset="0"/>
                          <a:cs typeface="Arial" panose="020B0604020202020204" pitchFamily="34" charset="0"/>
                        </a:rPr>
                        <a:t>Random</a:t>
                      </a:r>
                      <a:r>
                        <a:rPr lang="en-US" sz="1400" baseline="0" dirty="0" smtClean="0">
                          <a:solidFill>
                            <a:schemeClr val="tx1"/>
                          </a:solidFill>
                          <a:latin typeface="Arial" panose="020B0604020202020204" pitchFamily="34" charset="0"/>
                          <a:cs typeface="Arial" panose="020B0604020202020204" pitchFamily="34" charset="0"/>
                        </a:rPr>
                        <a:t> effects</a:t>
                      </a:r>
                      <a:endParaRPr lang="en-US" sz="1400" dirty="0">
                        <a:solidFill>
                          <a:schemeClr val="tx1"/>
                        </a:solidFill>
                        <a:latin typeface="Arial" panose="020B0604020202020204" pitchFamily="34" charset="0"/>
                        <a:cs typeface="Arial" panose="020B0604020202020204" pitchFamily="34" charset="0"/>
                      </a:endParaRPr>
                    </a:p>
                  </a:txBody>
                  <a:tcPr>
                    <a:lnT w="9525" cap="flat" cmpd="sng" algn="ctr">
                      <a:solidFill>
                        <a:schemeClr val="tx1"/>
                      </a:solidFill>
                      <a:prstDash val="solid"/>
                      <a:round/>
                      <a:headEnd type="none" w="med" len="med"/>
                      <a:tailEnd type="none" w="med" len="med"/>
                    </a:lnT>
                    <a:noFill/>
                  </a:tcPr>
                </a:tc>
                <a:tc>
                  <a:txBody>
                    <a:bodyPr/>
                    <a:lstStyle/>
                    <a:p>
                      <a:endParaRPr lang="en-US" sz="1400" dirty="0">
                        <a:solidFill>
                          <a:schemeClr val="tx1"/>
                        </a:solidFill>
                        <a:latin typeface="Arial" panose="020B0604020202020204" pitchFamily="34" charset="0"/>
                        <a:cs typeface="Arial" panose="020B0604020202020204" pitchFamily="34" charset="0"/>
                      </a:endParaRPr>
                    </a:p>
                  </a:txBody>
                  <a:tcPr>
                    <a:noFill/>
                  </a:tcPr>
                </a:tc>
                <a:tc>
                  <a:txBody>
                    <a:bodyPr/>
                    <a:lstStyle/>
                    <a:p>
                      <a:r>
                        <a:rPr lang="en-US" sz="1400" dirty="0" smtClean="0">
                          <a:solidFill>
                            <a:schemeClr val="bg1"/>
                          </a:solidFill>
                          <a:latin typeface="Arial" panose="020B0604020202020204" pitchFamily="34" charset="0"/>
                          <a:cs typeface="Arial" panose="020B0604020202020204" pitchFamily="34" charset="0"/>
                        </a:rPr>
                        <a:t>Random</a:t>
                      </a:r>
                      <a:r>
                        <a:rPr lang="en-US" sz="1400" baseline="0" dirty="0" smtClean="0">
                          <a:solidFill>
                            <a:schemeClr val="bg1"/>
                          </a:solidFill>
                          <a:latin typeface="Arial" panose="020B0604020202020204" pitchFamily="34" charset="0"/>
                          <a:cs typeface="Arial" panose="020B0604020202020204" pitchFamily="34" charset="0"/>
                        </a:rPr>
                        <a:t> and fixed effects</a:t>
                      </a:r>
                      <a:endParaRPr lang="en-US" sz="1400" dirty="0">
                        <a:solidFill>
                          <a:schemeClr val="bg1"/>
                        </a:solidFill>
                        <a:latin typeface="Arial" panose="020B0604020202020204" pitchFamily="34" charset="0"/>
                        <a:cs typeface="Arial" panose="020B0604020202020204" pitchFamily="34" charset="0"/>
                      </a:endParaRPr>
                    </a:p>
                  </a:txBody>
                  <a:tcPr>
                    <a:lnT w="9525" cap="flat" cmpd="sng" algn="ctr">
                      <a:noFill/>
                      <a:prstDash val="solid"/>
                      <a:round/>
                      <a:headEnd type="none" w="med" len="med"/>
                      <a:tailEnd type="none" w="med" len="med"/>
                    </a:lnT>
                    <a:noFill/>
                  </a:tcPr>
                </a:tc>
              </a:tr>
              <a:tr h="0">
                <a:tc>
                  <a:txBody>
                    <a:bodyPr/>
                    <a:lstStyle/>
                    <a:p>
                      <a:r>
                        <a:rPr lang="en-US" sz="1400" dirty="0" smtClean="0">
                          <a:solidFill>
                            <a:schemeClr val="tx1"/>
                          </a:solidFill>
                          <a:latin typeface="Arial" panose="020B0604020202020204" pitchFamily="34" charset="0"/>
                          <a:cs typeface="Arial" panose="020B0604020202020204" pitchFamily="34" charset="0"/>
                        </a:rPr>
                        <a:t>Common in organizational sciences</a:t>
                      </a:r>
                      <a:endParaRPr lang="en-US" sz="1400" dirty="0">
                        <a:solidFill>
                          <a:schemeClr val="tx1"/>
                        </a:solidFill>
                        <a:latin typeface="Arial" panose="020B0604020202020204" pitchFamily="34" charset="0"/>
                        <a:cs typeface="Arial" panose="020B0604020202020204" pitchFamily="34" charset="0"/>
                      </a:endParaRPr>
                    </a:p>
                  </a:txBody>
                  <a:tcPr>
                    <a:noFill/>
                  </a:tcPr>
                </a:tc>
                <a:tc>
                  <a:txBody>
                    <a:bodyPr/>
                    <a:lstStyle/>
                    <a:p>
                      <a:endParaRPr lang="en-US" sz="1400" dirty="0">
                        <a:solidFill>
                          <a:schemeClr val="tx1"/>
                        </a:solidFill>
                        <a:latin typeface="Arial" panose="020B0604020202020204" pitchFamily="34" charset="0"/>
                        <a:cs typeface="Arial" panose="020B0604020202020204" pitchFamily="34" charset="0"/>
                      </a:endParaRPr>
                    </a:p>
                  </a:txBody>
                  <a:tcPr>
                    <a:noFill/>
                  </a:tcPr>
                </a:tc>
                <a:tc>
                  <a:txBody>
                    <a:bodyPr/>
                    <a:lstStyle/>
                    <a:p>
                      <a:r>
                        <a:rPr lang="en-US" sz="1400" dirty="0" smtClean="0">
                          <a:solidFill>
                            <a:schemeClr val="bg1"/>
                          </a:solidFill>
                          <a:latin typeface="Arial" panose="020B0604020202020204" pitchFamily="34" charset="0"/>
                          <a:cs typeface="Arial" panose="020B0604020202020204" pitchFamily="34" charset="0"/>
                        </a:rPr>
                        <a:t>Common in other social and medical sciences</a:t>
                      </a:r>
                      <a:endParaRPr lang="en-US" sz="1400" dirty="0">
                        <a:solidFill>
                          <a:schemeClr val="bg1"/>
                        </a:solidFill>
                        <a:latin typeface="Arial" panose="020B0604020202020204" pitchFamily="34" charset="0"/>
                        <a:cs typeface="Arial" panose="020B0604020202020204" pitchFamily="34" charset="0"/>
                      </a:endParaRPr>
                    </a:p>
                  </a:txBody>
                  <a:tcPr>
                    <a:noFill/>
                  </a:tcPr>
                </a:tc>
              </a:tr>
              <a:tr h="0">
                <a:tc>
                  <a:txBody>
                    <a:bodyPr/>
                    <a:lstStyle/>
                    <a:p>
                      <a:r>
                        <a:rPr lang="en-US" sz="1400" dirty="0" smtClean="0">
                          <a:solidFill>
                            <a:schemeClr val="tx1"/>
                          </a:solidFill>
                          <a:latin typeface="Arial" panose="020B0604020202020204" pitchFamily="34" charset="0"/>
                          <a:cs typeface="Arial" panose="020B0604020202020204" pitchFamily="34" charset="0"/>
                        </a:rPr>
                        <a:t>Can</a:t>
                      </a:r>
                      <a:r>
                        <a:rPr lang="en-US" sz="1400" baseline="0" dirty="0" smtClean="0">
                          <a:solidFill>
                            <a:schemeClr val="tx1"/>
                          </a:solidFill>
                          <a:latin typeface="Arial" panose="020B0604020202020204" pitchFamily="34" charset="0"/>
                          <a:cs typeface="Arial" panose="020B0604020202020204" pitchFamily="34" charset="0"/>
                        </a:rPr>
                        <a:t> correct for sampling, measurement error, and range restriction</a:t>
                      </a:r>
                      <a:endParaRPr lang="en-US" sz="1400" dirty="0">
                        <a:solidFill>
                          <a:schemeClr val="tx1"/>
                        </a:solidFill>
                        <a:latin typeface="Arial" panose="020B0604020202020204" pitchFamily="34" charset="0"/>
                        <a:cs typeface="Arial" panose="020B0604020202020204" pitchFamily="34" charset="0"/>
                      </a:endParaRPr>
                    </a:p>
                  </a:txBody>
                  <a:tcPr>
                    <a:lnB w="19050" cap="flat" cmpd="sng" algn="ctr">
                      <a:solidFill>
                        <a:schemeClr val="tx1"/>
                      </a:solidFill>
                      <a:prstDash val="solid"/>
                      <a:round/>
                      <a:headEnd type="none" w="med" len="med"/>
                      <a:tailEnd type="none" w="med" len="med"/>
                    </a:lnB>
                    <a:noFill/>
                  </a:tcPr>
                </a:tc>
                <a:tc>
                  <a:txBody>
                    <a:bodyPr/>
                    <a:lstStyle/>
                    <a:p>
                      <a:endParaRPr lang="en-US" sz="1400" dirty="0">
                        <a:solidFill>
                          <a:schemeClr val="tx1"/>
                        </a:solidFill>
                        <a:latin typeface="Arial" panose="020B0604020202020204" pitchFamily="34" charset="0"/>
                        <a:cs typeface="Arial" panose="020B0604020202020204" pitchFamily="34" charset="0"/>
                      </a:endParaRPr>
                    </a:p>
                  </a:txBody>
                  <a:tcPr>
                    <a:lnB w="19050" cap="flat" cmpd="sng" algn="ctr">
                      <a:solidFill>
                        <a:schemeClr val="tx1"/>
                      </a:solidFill>
                      <a:prstDash val="solid"/>
                      <a:round/>
                      <a:headEnd type="none" w="med" len="med"/>
                      <a:tailEnd type="none" w="med" len="med"/>
                    </a:lnB>
                    <a:noFill/>
                  </a:tcPr>
                </a:tc>
                <a:tc>
                  <a:txBody>
                    <a:bodyPr/>
                    <a:lstStyle/>
                    <a:p>
                      <a:r>
                        <a:rPr lang="en-US" sz="1400" dirty="0" smtClean="0">
                          <a:solidFill>
                            <a:schemeClr val="bg1"/>
                          </a:solidFill>
                          <a:latin typeface="Arial" panose="020B0604020202020204" pitchFamily="34" charset="0"/>
                          <a:cs typeface="Arial" panose="020B0604020202020204" pitchFamily="34" charset="0"/>
                        </a:rPr>
                        <a:t>Corrects for sampling error only</a:t>
                      </a:r>
                      <a:endParaRPr lang="en-US" sz="1400" dirty="0">
                        <a:solidFill>
                          <a:schemeClr val="bg1"/>
                        </a:solidFill>
                        <a:latin typeface="Arial" panose="020B0604020202020204" pitchFamily="34" charset="0"/>
                        <a:cs typeface="Arial" panose="020B0604020202020204" pitchFamily="34" charset="0"/>
                      </a:endParaRPr>
                    </a:p>
                  </a:txBody>
                  <a:tcPr>
                    <a:lnB w="19050" cap="flat" cmpd="sng" algn="ctr">
                      <a:solidFill>
                        <a:schemeClr val="tx1"/>
                      </a:solidFill>
                      <a:prstDash val="solid"/>
                      <a:round/>
                      <a:headEnd type="none" w="med" len="med"/>
                      <a:tailEnd type="none" w="med" len="med"/>
                    </a:lnB>
                    <a:noFill/>
                  </a:tcPr>
                </a:tc>
              </a:tr>
            </a:tbl>
          </a:graphicData>
        </a:graphic>
      </p:graphicFrame>
    </p:spTree>
    <p:extLst>
      <p:ext uri="{BB962C8B-B14F-4D97-AF65-F5344CB8AC3E}">
        <p14:creationId xmlns:p14="http://schemas.microsoft.com/office/powerpoint/2010/main" val="347001713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914400" y="419100"/>
            <a:ext cx="8229600" cy="8572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smtClean="0">
                <a:solidFill>
                  <a:srgbClr val="002855"/>
                </a:solidFill>
                <a:latin typeface="Arial" charset="0"/>
                <a:ea typeface="Arial" charset="0"/>
                <a:cs typeface="Arial" charset="0"/>
              </a:rPr>
              <a:t>How to conduct a meta-analysis</a:t>
            </a:r>
            <a:endParaRPr lang="en-US" sz="4000" b="1" dirty="0">
              <a:solidFill>
                <a:srgbClr val="002855"/>
              </a:solidFill>
              <a:latin typeface="Arial" charset="0"/>
              <a:ea typeface="Arial" charset="0"/>
              <a:cs typeface="Arial" charset="0"/>
            </a:endParaRPr>
          </a:p>
        </p:txBody>
      </p:sp>
      <p:sp>
        <p:nvSpPr>
          <p:cNvPr id="3" name="Content Placeholder 2"/>
          <p:cNvSpPr txBox="1">
            <a:spLocks/>
          </p:cNvSpPr>
          <p:nvPr/>
        </p:nvSpPr>
        <p:spPr>
          <a:xfrm>
            <a:off x="990600" y="1352550"/>
            <a:ext cx="8001000" cy="28956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50000"/>
              </a:lnSpc>
            </a:pPr>
            <a:endParaRPr lang="en-US" sz="1800" dirty="0" smtClean="0">
              <a:latin typeface="Arial" charset="0"/>
              <a:cs typeface="Arial" charset="0"/>
            </a:endParaRPr>
          </a:p>
          <a:p>
            <a:pPr>
              <a:lnSpc>
                <a:spcPct val="150000"/>
              </a:lnSpc>
            </a:pPr>
            <a:r>
              <a:rPr lang="en-US" sz="1800" dirty="0" smtClean="0">
                <a:latin typeface="Arial" charset="0"/>
                <a:cs typeface="Arial" charset="0"/>
              </a:rPr>
              <a:t>Step 5: </a:t>
            </a:r>
            <a:r>
              <a:rPr lang="en-US" sz="1800" dirty="0">
                <a:latin typeface="Arial" charset="0"/>
                <a:cs typeface="Arial" charset="0"/>
              </a:rPr>
              <a:t>Analyzing and integrating the outcomes of </a:t>
            </a:r>
            <a:r>
              <a:rPr lang="en-US" sz="1800" dirty="0" smtClean="0">
                <a:latin typeface="Arial" charset="0"/>
                <a:cs typeface="Arial" charset="0"/>
              </a:rPr>
              <a:t>studies</a:t>
            </a:r>
          </a:p>
          <a:p>
            <a:pPr lvl="1">
              <a:lnSpc>
                <a:spcPct val="150000"/>
              </a:lnSpc>
            </a:pPr>
            <a:endParaRPr lang="en-US" sz="1400" dirty="0">
              <a:latin typeface="Arial" charset="0"/>
              <a:cs typeface="Arial" charset="0"/>
            </a:endParaRPr>
          </a:p>
        </p:txBody>
      </p:sp>
      <p:sp>
        <p:nvSpPr>
          <p:cNvPr id="4" name="Content Placeholder 16"/>
          <p:cNvSpPr txBox="1">
            <a:spLocks/>
          </p:cNvSpPr>
          <p:nvPr/>
        </p:nvSpPr>
        <p:spPr>
          <a:xfrm>
            <a:off x="6934200" y="4324350"/>
            <a:ext cx="2209800" cy="81915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buFont typeface="Arial"/>
              <a:buNone/>
            </a:pPr>
            <a:r>
              <a:rPr lang="en-US" sz="1100" dirty="0" smtClean="0">
                <a:solidFill>
                  <a:srgbClr val="002855"/>
                </a:solidFill>
                <a:latin typeface="Arial" charset="0"/>
                <a:ea typeface="Arial" charset="0"/>
                <a:cs typeface="Arial" charset="0"/>
              </a:rPr>
              <a:t>John Chambers College of Business and Economics</a:t>
            </a:r>
            <a:endParaRPr lang="en-US" dirty="0" smtClean="0">
              <a:solidFill>
                <a:srgbClr val="002855"/>
              </a:solidFill>
            </a:endParaRPr>
          </a:p>
        </p:txBody>
      </p:sp>
      <p:graphicFrame>
        <p:nvGraphicFramePr>
          <p:cNvPr id="6" name="Diagram 5"/>
          <p:cNvGraphicFramePr/>
          <p:nvPr/>
        </p:nvGraphicFramePr>
        <p:xfrm>
          <a:off x="1524000" y="1123950"/>
          <a:ext cx="6096000" cy="685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5" name="Table 4"/>
          <p:cNvGraphicFramePr>
            <a:graphicFrameLocks noGrp="1"/>
          </p:cNvGraphicFramePr>
          <p:nvPr/>
        </p:nvGraphicFramePr>
        <p:xfrm>
          <a:off x="731520" y="2440940"/>
          <a:ext cx="8072120" cy="1803400"/>
        </p:xfrm>
        <a:graphic>
          <a:graphicData uri="http://schemas.openxmlformats.org/drawingml/2006/table">
            <a:tbl>
              <a:tblPr firstRow="1" bandRow="1">
                <a:tableStyleId>{5C22544A-7EE6-4342-B048-85BDC9FD1C3A}</a:tableStyleId>
              </a:tblPr>
              <a:tblGrid>
                <a:gridCol w="3931920"/>
                <a:gridCol w="208280"/>
                <a:gridCol w="3931920"/>
              </a:tblGrid>
              <a:tr h="370840">
                <a:tc gridSpan="3">
                  <a:txBody>
                    <a:bodyPr/>
                    <a:lstStyle/>
                    <a:p>
                      <a:pPr algn="ctr"/>
                      <a:r>
                        <a:rPr lang="en-US" sz="1400" dirty="0" smtClean="0">
                          <a:solidFill>
                            <a:schemeClr val="tx1"/>
                          </a:solidFill>
                          <a:latin typeface="Arial" panose="020B0604020202020204" pitchFamily="34" charset="0"/>
                          <a:cs typeface="Arial" panose="020B0604020202020204" pitchFamily="34" charset="0"/>
                        </a:rPr>
                        <a:t>Approaches</a:t>
                      </a:r>
                      <a:r>
                        <a:rPr lang="en-US" sz="1400" baseline="0" dirty="0" smtClean="0">
                          <a:solidFill>
                            <a:schemeClr val="tx1"/>
                          </a:solidFill>
                          <a:latin typeface="Arial" panose="020B0604020202020204" pitchFamily="34" charset="0"/>
                          <a:cs typeface="Arial" panose="020B0604020202020204" pitchFamily="34" charset="0"/>
                        </a:rPr>
                        <a:t> to meta-analysis</a:t>
                      </a:r>
                      <a:endParaRPr lang="en-US" sz="1400" dirty="0">
                        <a:solidFill>
                          <a:schemeClr val="tx1"/>
                        </a:solidFill>
                        <a:latin typeface="Arial" panose="020B0604020202020204" pitchFamily="34" charset="0"/>
                        <a:cs typeface="Arial" panose="020B0604020202020204" pitchFamily="34" charset="0"/>
                      </a:endParaRPr>
                    </a:p>
                  </a:txBody>
                  <a:tcPr>
                    <a:lnT w="19050"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hMerge="1">
                  <a:txBody>
                    <a:bodyPr/>
                    <a:lstStyle/>
                    <a:p>
                      <a:endParaRPr lang="en-US"/>
                    </a:p>
                  </a:txBody>
                  <a:tcPr/>
                </a:tc>
                <a:tc hMerge="1">
                  <a:txBody>
                    <a:bodyPr/>
                    <a:lstStyle/>
                    <a:p>
                      <a:pPr algn="ctr"/>
                      <a:endParaRPr lang="en-US" dirty="0">
                        <a:latin typeface="Arial" panose="020B0604020202020204" pitchFamily="34" charset="0"/>
                        <a:cs typeface="Arial" panose="020B0604020202020204" pitchFamily="34" charset="0"/>
                      </a:endParaRPr>
                    </a:p>
                  </a:txBody>
                  <a:tcPr/>
                </a:tc>
              </a:tr>
              <a:tr h="0">
                <a:tc>
                  <a:txBody>
                    <a:bodyPr/>
                    <a:lstStyle/>
                    <a:p>
                      <a:pPr algn="ctr"/>
                      <a:r>
                        <a:rPr lang="en-US" sz="1400" u="none" dirty="0" smtClean="0">
                          <a:solidFill>
                            <a:schemeClr val="tx1"/>
                          </a:solidFill>
                          <a:latin typeface="Arial" panose="020B0604020202020204" pitchFamily="34" charset="0"/>
                          <a:cs typeface="Arial" panose="020B0604020202020204" pitchFamily="34" charset="0"/>
                        </a:rPr>
                        <a:t>Hunter and Schmidt</a:t>
                      </a:r>
                      <a:endParaRPr lang="en-US" sz="1400" u="none" dirty="0">
                        <a:solidFill>
                          <a:schemeClr val="tx1"/>
                        </a:solidFill>
                        <a:latin typeface="Arial" panose="020B0604020202020204" pitchFamily="34" charset="0"/>
                        <a:cs typeface="Arial" panose="020B0604020202020204" pitchFamily="34" charset="0"/>
                      </a:endParaRPr>
                    </a:p>
                  </a:txBody>
                  <a:tcP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endParaRPr lang="en-US" sz="1400" u="sng" dirty="0">
                        <a:solidFill>
                          <a:schemeClr val="tx1"/>
                        </a:solidFill>
                        <a:latin typeface="Arial" panose="020B0604020202020204" pitchFamily="34" charset="0"/>
                        <a:cs typeface="Arial" panose="020B0604020202020204" pitchFamily="34" charset="0"/>
                      </a:endParaRPr>
                    </a:p>
                  </a:txBody>
                  <a:tcPr>
                    <a:lnT w="9525" cap="flat" cmpd="sng" algn="ctr">
                      <a:solidFill>
                        <a:schemeClr val="tx1"/>
                      </a:solidFill>
                      <a:prstDash val="solid"/>
                      <a:round/>
                      <a:headEnd type="none" w="med" len="med"/>
                      <a:tailEnd type="none" w="med" len="med"/>
                    </a:lnT>
                    <a:noFill/>
                  </a:tcPr>
                </a:tc>
                <a:tc>
                  <a:txBody>
                    <a:bodyPr/>
                    <a:lstStyle/>
                    <a:p>
                      <a:pPr algn="ctr"/>
                      <a:r>
                        <a:rPr lang="en-US" sz="1400" u="none" dirty="0" smtClean="0">
                          <a:solidFill>
                            <a:schemeClr val="tx1"/>
                          </a:solidFill>
                          <a:latin typeface="Arial" panose="020B0604020202020204" pitchFamily="34" charset="0"/>
                          <a:cs typeface="Arial" panose="020B0604020202020204" pitchFamily="34" charset="0"/>
                        </a:rPr>
                        <a:t>Hedges and </a:t>
                      </a:r>
                      <a:r>
                        <a:rPr lang="en-US" sz="1400" u="none" dirty="0" err="1" smtClean="0">
                          <a:solidFill>
                            <a:schemeClr val="tx1"/>
                          </a:solidFill>
                          <a:latin typeface="Arial" panose="020B0604020202020204" pitchFamily="34" charset="0"/>
                          <a:cs typeface="Arial" panose="020B0604020202020204" pitchFamily="34" charset="0"/>
                        </a:rPr>
                        <a:t>Olkin</a:t>
                      </a:r>
                      <a:endParaRPr lang="en-US" sz="1400" u="none" dirty="0">
                        <a:solidFill>
                          <a:schemeClr val="tx1"/>
                        </a:solidFill>
                        <a:latin typeface="Arial" panose="020B0604020202020204" pitchFamily="34" charset="0"/>
                        <a:cs typeface="Arial" panose="020B0604020202020204" pitchFamily="34" charset="0"/>
                      </a:endParaRPr>
                    </a:p>
                  </a:txBody>
                  <a:tcP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r>
              <a:tr h="0">
                <a:tc>
                  <a:txBody>
                    <a:bodyPr/>
                    <a:lstStyle/>
                    <a:p>
                      <a:r>
                        <a:rPr lang="en-US" sz="1400" dirty="0" smtClean="0">
                          <a:solidFill>
                            <a:schemeClr val="tx1"/>
                          </a:solidFill>
                          <a:latin typeface="Arial" panose="020B0604020202020204" pitchFamily="34" charset="0"/>
                          <a:cs typeface="Arial" panose="020B0604020202020204" pitchFamily="34" charset="0"/>
                        </a:rPr>
                        <a:t>Random</a:t>
                      </a:r>
                      <a:r>
                        <a:rPr lang="en-US" sz="1400" baseline="0" dirty="0" smtClean="0">
                          <a:solidFill>
                            <a:schemeClr val="tx1"/>
                          </a:solidFill>
                          <a:latin typeface="Arial" panose="020B0604020202020204" pitchFamily="34" charset="0"/>
                          <a:cs typeface="Arial" panose="020B0604020202020204" pitchFamily="34" charset="0"/>
                        </a:rPr>
                        <a:t> effects</a:t>
                      </a:r>
                      <a:endParaRPr lang="en-US" sz="1400" dirty="0">
                        <a:solidFill>
                          <a:schemeClr val="tx1"/>
                        </a:solidFill>
                        <a:latin typeface="Arial" panose="020B0604020202020204" pitchFamily="34" charset="0"/>
                        <a:cs typeface="Arial" panose="020B0604020202020204" pitchFamily="34" charset="0"/>
                      </a:endParaRPr>
                    </a:p>
                  </a:txBody>
                  <a:tcPr>
                    <a:lnT w="9525" cap="flat" cmpd="sng" algn="ctr">
                      <a:solidFill>
                        <a:schemeClr val="tx1"/>
                      </a:solidFill>
                      <a:prstDash val="solid"/>
                      <a:round/>
                      <a:headEnd type="none" w="med" len="med"/>
                      <a:tailEnd type="none" w="med" len="med"/>
                    </a:lnT>
                    <a:noFill/>
                  </a:tcPr>
                </a:tc>
                <a:tc>
                  <a:txBody>
                    <a:bodyPr/>
                    <a:lstStyle/>
                    <a:p>
                      <a:endParaRPr lang="en-US" sz="1400" dirty="0">
                        <a:solidFill>
                          <a:schemeClr val="tx1"/>
                        </a:solidFill>
                        <a:latin typeface="Arial" panose="020B0604020202020204" pitchFamily="34" charset="0"/>
                        <a:cs typeface="Arial" panose="020B0604020202020204" pitchFamily="34" charset="0"/>
                      </a:endParaRPr>
                    </a:p>
                  </a:txBody>
                  <a:tcPr>
                    <a:noFill/>
                  </a:tcPr>
                </a:tc>
                <a:tc>
                  <a:txBody>
                    <a:bodyPr/>
                    <a:lstStyle/>
                    <a:p>
                      <a:r>
                        <a:rPr lang="en-US" sz="1400" dirty="0" smtClean="0">
                          <a:solidFill>
                            <a:schemeClr val="tx1"/>
                          </a:solidFill>
                          <a:latin typeface="Arial" panose="020B0604020202020204" pitchFamily="34" charset="0"/>
                          <a:cs typeface="Arial" panose="020B0604020202020204" pitchFamily="34" charset="0"/>
                        </a:rPr>
                        <a:t>Random</a:t>
                      </a:r>
                      <a:r>
                        <a:rPr lang="en-US" sz="1400" baseline="0" dirty="0" smtClean="0">
                          <a:solidFill>
                            <a:schemeClr val="tx1"/>
                          </a:solidFill>
                          <a:latin typeface="Arial" panose="020B0604020202020204" pitchFamily="34" charset="0"/>
                          <a:cs typeface="Arial" panose="020B0604020202020204" pitchFamily="34" charset="0"/>
                        </a:rPr>
                        <a:t> and fixed effects</a:t>
                      </a:r>
                      <a:endParaRPr lang="en-US" sz="1400" dirty="0">
                        <a:solidFill>
                          <a:schemeClr val="tx1"/>
                        </a:solidFill>
                        <a:latin typeface="Arial" panose="020B0604020202020204" pitchFamily="34" charset="0"/>
                        <a:cs typeface="Arial" panose="020B0604020202020204" pitchFamily="34" charset="0"/>
                      </a:endParaRPr>
                    </a:p>
                  </a:txBody>
                  <a:tcPr>
                    <a:lnT w="9525" cap="flat" cmpd="sng" algn="ctr">
                      <a:solidFill>
                        <a:schemeClr val="tx1"/>
                      </a:solidFill>
                      <a:prstDash val="solid"/>
                      <a:round/>
                      <a:headEnd type="none" w="med" len="med"/>
                      <a:tailEnd type="none" w="med" len="med"/>
                    </a:lnT>
                    <a:noFill/>
                  </a:tcPr>
                </a:tc>
              </a:tr>
              <a:tr h="0">
                <a:tc>
                  <a:txBody>
                    <a:bodyPr/>
                    <a:lstStyle/>
                    <a:p>
                      <a:r>
                        <a:rPr lang="en-US" sz="1400" dirty="0" smtClean="0">
                          <a:solidFill>
                            <a:schemeClr val="tx1"/>
                          </a:solidFill>
                          <a:latin typeface="Arial" panose="020B0604020202020204" pitchFamily="34" charset="0"/>
                          <a:cs typeface="Arial" panose="020B0604020202020204" pitchFamily="34" charset="0"/>
                        </a:rPr>
                        <a:t>Common in organizational sciences</a:t>
                      </a:r>
                      <a:endParaRPr lang="en-US" sz="1400" dirty="0">
                        <a:solidFill>
                          <a:schemeClr val="tx1"/>
                        </a:solidFill>
                        <a:latin typeface="Arial" panose="020B0604020202020204" pitchFamily="34" charset="0"/>
                        <a:cs typeface="Arial" panose="020B0604020202020204" pitchFamily="34" charset="0"/>
                      </a:endParaRPr>
                    </a:p>
                  </a:txBody>
                  <a:tcPr>
                    <a:noFill/>
                  </a:tcPr>
                </a:tc>
                <a:tc>
                  <a:txBody>
                    <a:bodyPr/>
                    <a:lstStyle/>
                    <a:p>
                      <a:endParaRPr lang="en-US" sz="1400" dirty="0">
                        <a:solidFill>
                          <a:schemeClr val="tx1"/>
                        </a:solidFill>
                        <a:latin typeface="Arial" panose="020B0604020202020204" pitchFamily="34" charset="0"/>
                        <a:cs typeface="Arial" panose="020B0604020202020204" pitchFamily="34" charset="0"/>
                      </a:endParaRPr>
                    </a:p>
                  </a:txBody>
                  <a:tcPr>
                    <a:noFill/>
                  </a:tcPr>
                </a:tc>
                <a:tc>
                  <a:txBody>
                    <a:bodyPr/>
                    <a:lstStyle/>
                    <a:p>
                      <a:r>
                        <a:rPr lang="en-US" sz="1400" dirty="0" smtClean="0">
                          <a:solidFill>
                            <a:schemeClr val="tx1"/>
                          </a:solidFill>
                          <a:latin typeface="Arial" panose="020B0604020202020204" pitchFamily="34" charset="0"/>
                          <a:cs typeface="Arial" panose="020B0604020202020204" pitchFamily="34" charset="0"/>
                        </a:rPr>
                        <a:t>Common in other social and medical sciences</a:t>
                      </a:r>
                      <a:endParaRPr lang="en-US" sz="1400" dirty="0">
                        <a:solidFill>
                          <a:schemeClr val="tx1"/>
                        </a:solidFill>
                        <a:latin typeface="Arial" panose="020B0604020202020204" pitchFamily="34" charset="0"/>
                        <a:cs typeface="Arial" panose="020B0604020202020204" pitchFamily="34" charset="0"/>
                      </a:endParaRPr>
                    </a:p>
                  </a:txBody>
                  <a:tcPr>
                    <a:noFill/>
                  </a:tcPr>
                </a:tc>
              </a:tr>
              <a:tr h="0">
                <a:tc>
                  <a:txBody>
                    <a:bodyPr/>
                    <a:lstStyle/>
                    <a:p>
                      <a:r>
                        <a:rPr lang="en-US" sz="1400" dirty="0" smtClean="0">
                          <a:solidFill>
                            <a:schemeClr val="tx1"/>
                          </a:solidFill>
                          <a:latin typeface="Arial" panose="020B0604020202020204" pitchFamily="34" charset="0"/>
                          <a:cs typeface="Arial" panose="020B0604020202020204" pitchFamily="34" charset="0"/>
                        </a:rPr>
                        <a:t>Can</a:t>
                      </a:r>
                      <a:r>
                        <a:rPr lang="en-US" sz="1400" baseline="0" dirty="0" smtClean="0">
                          <a:solidFill>
                            <a:schemeClr val="tx1"/>
                          </a:solidFill>
                          <a:latin typeface="Arial" panose="020B0604020202020204" pitchFamily="34" charset="0"/>
                          <a:cs typeface="Arial" panose="020B0604020202020204" pitchFamily="34" charset="0"/>
                        </a:rPr>
                        <a:t> correct for sampling, measurement error, and range restriction</a:t>
                      </a:r>
                      <a:endParaRPr lang="en-US" sz="1400" dirty="0">
                        <a:solidFill>
                          <a:schemeClr val="tx1"/>
                        </a:solidFill>
                        <a:latin typeface="Arial" panose="020B0604020202020204" pitchFamily="34" charset="0"/>
                        <a:cs typeface="Arial" panose="020B0604020202020204" pitchFamily="34" charset="0"/>
                      </a:endParaRPr>
                    </a:p>
                  </a:txBody>
                  <a:tcPr>
                    <a:lnB w="19050" cap="flat" cmpd="sng" algn="ctr">
                      <a:solidFill>
                        <a:schemeClr val="tx1"/>
                      </a:solidFill>
                      <a:prstDash val="solid"/>
                      <a:round/>
                      <a:headEnd type="none" w="med" len="med"/>
                      <a:tailEnd type="none" w="med" len="med"/>
                    </a:lnB>
                    <a:noFill/>
                  </a:tcPr>
                </a:tc>
                <a:tc>
                  <a:txBody>
                    <a:bodyPr/>
                    <a:lstStyle/>
                    <a:p>
                      <a:endParaRPr lang="en-US" sz="1400" dirty="0">
                        <a:solidFill>
                          <a:schemeClr val="tx1"/>
                        </a:solidFill>
                        <a:latin typeface="Arial" panose="020B0604020202020204" pitchFamily="34" charset="0"/>
                        <a:cs typeface="Arial" panose="020B0604020202020204" pitchFamily="34" charset="0"/>
                      </a:endParaRPr>
                    </a:p>
                  </a:txBody>
                  <a:tcPr>
                    <a:lnB w="19050" cap="flat" cmpd="sng" algn="ctr">
                      <a:solidFill>
                        <a:schemeClr val="tx1"/>
                      </a:solidFill>
                      <a:prstDash val="solid"/>
                      <a:round/>
                      <a:headEnd type="none" w="med" len="med"/>
                      <a:tailEnd type="none" w="med" len="med"/>
                    </a:lnB>
                    <a:noFill/>
                  </a:tcPr>
                </a:tc>
                <a:tc>
                  <a:txBody>
                    <a:bodyPr/>
                    <a:lstStyle/>
                    <a:p>
                      <a:r>
                        <a:rPr lang="en-US" sz="1400" dirty="0" smtClean="0">
                          <a:solidFill>
                            <a:schemeClr val="tx1"/>
                          </a:solidFill>
                          <a:latin typeface="Arial" panose="020B0604020202020204" pitchFamily="34" charset="0"/>
                          <a:cs typeface="Arial" panose="020B0604020202020204" pitchFamily="34" charset="0"/>
                        </a:rPr>
                        <a:t>Corrects for sampling error only</a:t>
                      </a:r>
                      <a:endParaRPr lang="en-US" sz="1400" dirty="0">
                        <a:solidFill>
                          <a:schemeClr val="tx1"/>
                        </a:solidFill>
                        <a:latin typeface="Arial" panose="020B0604020202020204" pitchFamily="34" charset="0"/>
                        <a:cs typeface="Arial" panose="020B0604020202020204" pitchFamily="34" charset="0"/>
                      </a:endParaRPr>
                    </a:p>
                  </a:txBody>
                  <a:tcPr>
                    <a:lnB w="19050" cap="flat" cmpd="sng" algn="ctr">
                      <a:solidFill>
                        <a:schemeClr val="tx1"/>
                      </a:solidFill>
                      <a:prstDash val="solid"/>
                      <a:round/>
                      <a:headEnd type="none" w="med" len="med"/>
                      <a:tailEnd type="none" w="med" len="med"/>
                    </a:lnB>
                    <a:noFill/>
                  </a:tcPr>
                </a:tc>
              </a:tr>
            </a:tbl>
          </a:graphicData>
        </a:graphic>
      </p:graphicFrame>
    </p:spTree>
    <p:extLst>
      <p:ext uri="{BB962C8B-B14F-4D97-AF65-F5344CB8AC3E}">
        <p14:creationId xmlns:p14="http://schemas.microsoft.com/office/powerpoint/2010/main" val="79820665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914400" y="419100"/>
            <a:ext cx="8229600" cy="8572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smtClean="0">
                <a:solidFill>
                  <a:srgbClr val="002855"/>
                </a:solidFill>
                <a:latin typeface="Arial" charset="0"/>
                <a:ea typeface="Arial" charset="0"/>
                <a:cs typeface="Arial" charset="0"/>
              </a:rPr>
              <a:t>How to conduct a meta-analysis</a:t>
            </a:r>
            <a:endParaRPr lang="en-US" sz="4000" b="1" dirty="0">
              <a:solidFill>
                <a:srgbClr val="002855"/>
              </a:solidFill>
              <a:latin typeface="Arial" charset="0"/>
              <a:ea typeface="Arial" charset="0"/>
              <a:cs typeface="Arial" charset="0"/>
            </a:endParaRPr>
          </a:p>
        </p:txBody>
      </p:sp>
      <p:sp>
        <p:nvSpPr>
          <p:cNvPr id="3" name="Content Placeholder 2"/>
          <p:cNvSpPr txBox="1">
            <a:spLocks/>
          </p:cNvSpPr>
          <p:nvPr/>
        </p:nvSpPr>
        <p:spPr>
          <a:xfrm>
            <a:off x="990600" y="1352550"/>
            <a:ext cx="8001000" cy="28956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50000"/>
              </a:lnSpc>
            </a:pPr>
            <a:endParaRPr lang="en-US" sz="1800" dirty="0" smtClean="0">
              <a:latin typeface="Arial" charset="0"/>
              <a:cs typeface="Arial" charset="0"/>
            </a:endParaRPr>
          </a:p>
          <a:p>
            <a:pPr>
              <a:lnSpc>
                <a:spcPct val="150000"/>
              </a:lnSpc>
            </a:pPr>
            <a:r>
              <a:rPr lang="en-US" sz="1800" dirty="0" smtClean="0">
                <a:latin typeface="Arial" charset="0"/>
                <a:cs typeface="Arial" charset="0"/>
              </a:rPr>
              <a:t>Step 5: </a:t>
            </a:r>
            <a:r>
              <a:rPr lang="en-US" sz="1800" dirty="0">
                <a:latin typeface="Arial" charset="0"/>
                <a:cs typeface="Arial" charset="0"/>
              </a:rPr>
              <a:t>Analyzing and integrating the outcomes of </a:t>
            </a:r>
            <a:r>
              <a:rPr lang="en-US" sz="1800" dirty="0" smtClean="0">
                <a:latin typeface="Arial" charset="0"/>
                <a:cs typeface="Arial" charset="0"/>
              </a:rPr>
              <a:t>studies</a:t>
            </a:r>
          </a:p>
          <a:p>
            <a:pPr lvl="1">
              <a:lnSpc>
                <a:spcPct val="150000"/>
              </a:lnSpc>
            </a:pPr>
            <a:r>
              <a:rPr lang="en-US" sz="1400" dirty="0" smtClean="0">
                <a:latin typeface="Arial" charset="0"/>
                <a:cs typeface="Arial" charset="0"/>
              </a:rPr>
              <a:t>What actually goes on under the hood? Let’s take a quick look…</a:t>
            </a:r>
          </a:p>
          <a:p>
            <a:pPr lvl="1">
              <a:lnSpc>
                <a:spcPct val="150000"/>
              </a:lnSpc>
            </a:pPr>
            <a:endParaRPr lang="en-US" sz="1400" dirty="0">
              <a:latin typeface="Arial" charset="0"/>
              <a:cs typeface="Arial" charset="0"/>
            </a:endParaRPr>
          </a:p>
        </p:txBody>
      </p:sp>
      <p:sp>
        <p:nvSpPr>
          <p:cNvPr id="4" name="Content Placeholder 16"/>
          <p:cNvSpPr txBox="1">
            <a:spLocks/>
          </p:cNvSpPr>
          <p:nvPr/>
        </p:nvSpPr>
        <p:spPr>
          <a:xfrm>
            <a:off x="6934200" y="4324350"/>
            <a:ext cx="2209800" cy="81915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buFont typeface="Arial"/>
              <a:buNone/>
            </a:pPr>
            <a:r>
              <a:rPr lang="en-US" sz="1100" dirty="0" smtClean="0">
                <a:solidFill>
                  <a:srgbClr val="002855"/>
                </a:solidFill>
                <a:latin typeface="Arial" charset="0"/>
                <a:ea typeface="Arial" charset="0"/>
                <a:cs typeface="Arial" charset="0"/>
              </a:rPr>
              <a:t>John Chambers College of Business and Economics</a:t>
            </a:r>
            <a:endParaRPr lang="en-US" dirty="0" smtClean="0">
              <a:solidFill>
                <a:srgbClr val="002855"/>
              </a:solidFill>
            </a:endParaRPr>
          </a:p>
        </p:txBody>
      </p:sp>
      <p:graphicFrame>
        <p:nvGraphicFramePr>
          <p:cNvPr id="6" name="Diagram 5"/>
          <p:cNvGraphicFramePr/>
          <p:nvPr/>
        </p:nvGraphicFramePr>
        <p:xfrm>
          <a:off x="1524000" y="1123950"/>
          <a:ext cx="6096000" cy="685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0095591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3238500" y="4324350"/>
            <a:ext cx="2667000" cy="32004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000" dirty="0" smtClean="0">
                <a:solidFill>
                  <a:srgbClr val="002855"/>
                </a:solidFill>
                <a:latin typeface="Arial" charset="0"/>
                <a:ea typeface="Arial" charset="0"/>
                <a:cs typeface="Arial" charset="0"/>
              </a:rPr>
              <a:t>How to conduct a meta-analysis</a:t>
            </a:r>
            <a:endParaRPr lang="en-US" sz="1000" dirty="0">
              <a:solidFill>
                <a:srgbClr val="002855"/>
              </a:solidFill>
              <a:latin typeface="Arial" charset="0"/>
              <a:ea typeface="Arial" charset="0"/>
              <a:cs typeface="Arial" charset="0"/>
            </a:endParaRPr>
          </a:p>
        </p:txBody>
      </p:sp>
      <p:sp>
        <p:nvSpPr>
          <p:cNvPr id="4" name="Content Placeholder 16"/>
          <p:cNvSpPr txBox="1">
            <a:spLocks/>
          </p:cNvSpPr>
          <p:nvPr/>
        </p:nvSpPr>
        <p:spPr>
          <a:xfrm>
            <a:off x="6934200" y="4324350"/>
            <a:ext cx="2209800" cy="81915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buFont typeface="Arial"/>
              <a:buNone/>
            </a:pPr>
            <a:r>
              <a:rPr lang="en-US" sz="1100" dirty="0" smtClean="0">
                <a:solidFill>
                  <a:srgbClr val="002855"/>
                </a:solidFill>
                <a:latin typeface="Arial" charset="0"/>
                <a:ea typeface="Arial" charset="0"/>
                <a:cs typeface="Arial" charset="0"/>
              </a:rPr>
              <a:t>John Chambers College of Business and Economics</a:t>
            </a:r>
            <a:endParaRPr lang="en-US" dirty="0" smtClean="0">
              <a:solidFill>
                <a:srgbClr val="002855"/>
              </a:solidFill>
            </a:endParaRPr>
          </a:p>
        </p:txBody>
      </p:sp>
      <p:graphicFrame>
        <p:nvGraphicFramePr>
          <p:cNvPr id="6" name="Diagram 5"/>
          <p:cNvGraphicFramePr/>
          <p:nvPr/>
        </p:nvGraphicFramePr>
        <p:xfrm>
          <a:off x="3238500" y="4552950"/>
          <a:ext cx="2667000" cy="3714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itle 1"/>
          <p:cNvSpPr txBox="1">
            <a:spLocks/>
          </p:cNvSpPr>
          <p:nvPr/>
        </p:nvSpPr>
        <p:spPr>
          <a:xfrm>
            <a:off x="2838450" y="4838700"/>
            <a:ext cx="3467100" cy="323850"/>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400" dirty="0">
                <a:latin typeface="Arial" charset="0"/>
                <a:cs typeface="Arial" charset="0"/>
              </a:rPr>
              <a:t>Step 5: Analyzing and integrating the outcomes of studies</a:t>
            </a:r>
            <a:endParaRPr lang="en-US" sz="1400" b="1" dirty="0">
              <a:solidFill>
                <a:srgbClr val="002855"/>
              </a:solidFill>
              <a:latin typeface="Arial" charset="0"/>
              <a:ea typeface="Arial" charset="0"/>
              <a:cs typeface="Arial" charset="0"/>
            </a:endParaRPr>
          </a:p>
        </p:txBody>
      </p:sp>
      <p:graphicFrame>
        <p:nvGraphicFramePr>
          <p:cNvPr id="8" name="Table 7"/>
          <p:cNvGraphicFramePr>
            <a:graphicFrameLocks noGrp="1"/>
          </p:cNvGraphicFramePr>
          <p:nvPr>
            <p:extLst>
              <p:ext uri="{D42A27DB-BD31-4B8C-83A1-F6EECF244321}">
                <p14:modId xmlns:p14="http://schemas.microsoft.com/office/powerpoint/2010/main" val="4190838635"/>
              </p:ext>
            </p:extLst>
          </p:nvPr>
        </p:nvGraphicFramePr>
        <p:xfrm>
          <a:off x="381000" y="1657350"/>
          <a:ext cx="2647633" cy="2092420"/>
        </p:xfrm>
        <a:graphic>
          <a:graphicData uri="http://schemas.openxmlformats.org/drawingml/2006/table">
            <a:tbl>
              <a:tblPr firstRow="1" bandRow="1">
                <a:tableStyleId>{5C22544A-7EE6-4342-B048-85BDC9FD1C3A}</a:tableStyleId>
              </a:tblPr>
              <a:tblGrid>
                <a:gridCol w="517843"/>
                <a:gridCol w="405130"/>
                <a:gridCol w="405130"/>
                <a:gridCol w="405130"/>
                <a:gridCol w="914400"/>
              </a:tblGrid>
              <a:tr h="239298">
                <a:tc gridSpan="4">
                  <a:txBody>
                    <a:bodyPr/>
                    <a:lstStyle/>
                    <a:p>
                      <a:pPr algn="ctr"/>
                      <a:r>
                        <a:rPr lang="en-US" sz="1050" dirty="0" smtClean="0">
                          <a:solidFill>
                            <a:schemeClr val="tx1"/>
                          </a:solidFill>
                          <a:latin typeface="Arial" panose="020B0604020202020204" pitchFamily="34" charset="0"/>
                          <a:cs typeface="Arial" panose="020B0604020202020204" pitchFamily="34" charset="0"/>
                        </a:rPr>
                        <a:t>Coding sheet</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sz="105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sz="105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sz="105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239298">
                <a:tc>
                  <a:txBody>
                    <a:bodyPr/>
                    <a:lstStyle/>
                    <a:p>
                      <a:pPr algn="ctr"/>
                      <a:r>
                        <a:rPr lang="en-US" sz="1050" dirty="0" smtClean="0">
                          <a:solidFill>
                            <a:schemeClr val="tx1"/>
                          </a:solidFill>
                          <a:latin typeface="Arial" panose="020B0604020202020204" pitchFamily="34" charset="0"/>
                          <a:cs typeface="Arial" panose="020B0604020202020204" pitchFamily="34" charset="0"/>
                        </a:rPr>
                        <a:t>N</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i="1" dirty="0" smtClean="0">
                          <a:solidFill>
                            <a:schemeClr val="tx1"/>
                          </a:solidFill>
                          <a:latin typeface="Arial" panose="020B0604020202020204" pitchFamily="34" charset="0"/>
                          <a:cs typeface="Arial" panose="020B0604020202020204" pitchFamily="34" charset="0"/>
                        </a:rPr>
                        <a:t>r</a:t>
                      </a:r>
                      <a:endParaRPr lang="en-US" sz="1050" i="1"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dirty="0" err="1" smtClean="0">
                          <a:solidFill>
                            <a:schemeClr val="tx1"/>
                          </a:solidFill>
                          <a:latin typeface="Arial" panose="020B0604020202020204" pitchFamily="34" charset="0"/>
                          <a:cs typeface="Arial" panose="020B0604020202020204" pitchFamily="34" charset="0"/>
                        </a:rPr>
                        <a:t>ryy</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dirty="0" err="1" smtClean="0">
                          <a:solidFill>
                            <a:schemeClr val="tx1"/>
                          </a:solidFill>
                          <a:latin typeface="Arial" panose="020B0604020202020204" pitchFamily="34" charset="0"/>
                          <a:cs typeface="Arial" panose="020B0604020202020204" pitchFamily="34" charset="0"/>
                        </a:rPr>
                        <a:t>rxx</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i="1" dirty="0" smtClean="0">
                          <a:solidFill>
                            <a:schemeClr val="bg1"/>
                          </a:solidFill>
                          <a:latin typeface="Arial" panose="020B0604020202020204" pitchFamily="34" charset="0"/>
                          <a:cs typeface="Arial" panose="020B0604020202020204" pitchFamily="34" charset="0"/>
                        </a:rPr>
                        <a:t>z</a:t>
                      </a:r>
                      <a:endParaRPr lang="en-US" sz="1050" i="1" dirty="0">
                        <a:solidFill>
                          <a:schemeClr val="bg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17900">
                <a:tc>
                  <a:txBody>
                    <a:bodyPr/>
                    <a:lstStyle/>
                    <a:p>
                      <a:pPr algn="r"/>
                      <a:r>
                        <a:rPr lang="en-US" sz="1050" dirty="0" smtClean="0">
                          <a:solidFill>
                            <a:schemeClr val="tx1"/>
                          </a:solidFill>
                          <a:latin typeface="Arial" panose="020B0604020202020204" pitchFamily="34" charset="0"/>
                          <a:cs typeface="Arial" panose="020B0604020202020204" pitchFamily="34" charset="0"/>
                        </a:rPr>
                        <a:t>356</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1050" dirty="0" smtClean="0">
                          <a:solidFill>
                            <a:schemeClr val="tx1"/>
                          </a:solidFill>
                          <a:latin typeface="Arial" panose="020B0604020202020204" pitchFamily="34" charset="0"/>
                          <a:cs typeface="Arial" panose="020B0604020202020204" pitchFamily="34" charset="0"/>
                        </a:rPr>
                        <a:t>.21</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1050" dirty="0" smtClean="0">
                          <a:solidFill>
                            <a:schemeClr val="tx1"/>
                          </a:solidFill>
                          <a:latin typeface="Arial" panose="020B0604020202020204" pitchFamily="34" charset="0"/>
                          <a:cs typeface="Arial" panose="020B0604020202020204" pitchFamily="34" charset="0"/>
                        </a:rPr>
                        <a:t>.89</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1050" dirty="0" smtClean="0">
                          <a:solidFill>
                            <a:schemeClr val="tx1"/>
                          </a:solidFill>
                          <a:latin typeface="Arial" panose="020B0604020202020204" pitchFamily="34" charset="0"/>
                          <a:cs typeface="Arial" panose="020B0604020202020204" pitchFamily="34" charset="0"/>
                        </a:rPr>
                        <a:t>.93</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rtl="0" fontAlgn="ctr"/>
                      <a:r>
                        <a:rPr lang="en-US" sz="1050" b="0" i="0" u="none" strike="noStrike" dirty="0">
                          <a:solidFill>
                            <a:schemeClr val="bg1"/>
                          </a:solidFill>
                          <a:effectLst/>
                          <a:latin typeface="Arial" panose="020B0604020202020204" pitchFamily="34" charset="0"/>
                        </a:rPr>
                        <a:t>0.213171347</a:t>
                      </a:r>
                    </a:p>
                  </a:txBody>
                  <a:tcPr marL="9525" marR="857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17900">
                <a:tc>
                  <a:txBody>
                    <a:bodyPr/>
                    <a:lstStyle/>
                    <a:p>
                      <a:pPr algn="r"/>
                      <a:r>
                        <a:rPr lang="en-US" sz="1050" dirty="0" smtClean="0">
                          <a:solidFill>
                            <a:schemeClr val="tx1"/>
                          </a:solidFill>
                          <a:latin typeface="Arial" panose="020B0604020202020204" pitchFamily="34" charset="0"/>
                          <a:cs typeface="Arial" panose="020B0604020202020204" pitchFamily="34" charset="0"/>
                        </a:rPr>
                        <a:t>415</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1050" dirty="0" smtClean="0">
                          <a:solidFill>
                            <a:schemeClr val="tx1"/>
                          </a:solidFill>
                          <a:latin typeface="Arial" panose="020B0604020202020204" pitchFamily="34" charset="0"/>
                          <a:cs typeface="Arial" panose="020B0604020202020204" pitchFamily="34" charset="0"/>
                        </a:rPr>
                        <a:t>.18</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1050" dirty="0" smtClean="0">
                          <a:solidFill>
                            <a:schemeClr val="tx1"/>
                          </a:solidFill>
                          <a:latin typeface="Arial" panose="020B0604020202020204" pitchFamily="34" charset="0"/>
                          <a:cs typeface="Arial" panose="020B0604020202020204" pitchFamily="34" charset="0"/>
                        </a:rPr>
                        <a:t>.85</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1050" dirty="0" smtClean="0">
                          <a:solidFill>
                            <a:schemeClr val="tx1"/>
                          </a:solidFill>
                          <a:latin typeface="Arial" panose="020B0604020202020204" pitchFamily="34" charset="0"/>
                          <a:cs typeface="Arial" panose="020B0604020202020204" pitchFamily="34" charset="0"/>
                        </a:rPr>
                        <a:t>.90</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rtl="0" fontAlgn="ctr"/>
                      <a:r>
                        <a:rPr lang="en-US" sz="1050" b="0" i="0" u="none" strike="noStrike" dirty="0">
                          <a:solidFill>
                            <a:schemeClr val="bg1"/>
                          </a:solidFill>
                          <a:effectLst/>
                          <a:latin typeface="Arial" panose="020B0604020202020204" pitchFamily="34" charset="0"/>
                        </a:rPr>
                        <a:t>0.181982689</a:t>
                      </a:r>
                    </a:p>
                  </a:txBody>
                  <a:tcPr marL="9525" marR="857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17900">
                <a:tc>
                  <a:txBody>
                    <a:bodyPr/>
                    <a:lstStyle/>
                    <a:p>
                      <a:pPr algn="r"/>
                      <a:r>
                        <a:rPr lang="en-US" sz="1050" dirty="0" smtClean="0">
                          <a:solidFill>
                            <a:schemeClr val="tx1"/>
                          </a:solidFill>
                          <a:latin typeface="Arial" panose="020B0604020202020204" pitchFamily="34" charset="0"/>
                          <a:cs typeface="Arial" panose="020B0604020202020204" pitchFamily="34" charset="0"/>
                        </a:rPr>
                        <a:t>415</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1050" dirty="0" smtClean="0">
                          <a:solidFill>
                            <a:schemeClr val="tx1"/>
                          </a:solidFill>
                          <a:latin typeface="Arial" panose="020B0604020202020204" pitchFamily="34" charset="0"/>
                          <a:cs typeface="Arial" panose="020B0604020202020204" pitchFamily="34" charset="0"/>
                        </a:rPr>
                        <a:t>.15</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1050" dirty="0" smtClean="0">
                          <a:solidFill>
                            <a:schemeClr val="tx1"/>
                          </a:solidFill>
                          <a:latin typeface="Arial" panose="020B0604020202020204" pitchFamily="34" charset="0"/>
                          <a:cs typeface="Arial" panose="020B0604020202020204" pitchFamily="34" charset="0"/>
                        </a:rPr>
                        <a:t>.87</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1050" dirty="0" smtClean="0">
                          <a:solidFill>
                            <a:schemeClr val="tx1"/>
                          </a:solidFill>
                          <a:latin typeface="Arial" panose="020B0604020202020204" pitchFamily="34" charset="0"/>
                          <a:cs typeface="Arial" panose="020B0604020202020204" pitchFamily="34" charset="0"/>
                        </a:rPr>
                        <a:t>.89</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rtl="0" fontAlgn="ctr"/>
                      <a:r>
                        <a:rPr lang="en-US" sz="1050" b="0" i="0" u="none" strike="noStrike" dirty="0">
                          <a:solidFill>
                            <a:schemeClr val="bg1"/>
                          </a:solidFill>
                          <a:effectLst/>
                          <a:latin typeface="Arial" panose="020B0604020202020204" pitchFamily="34" charset="0"/>
                        </a:rPr>
                        <a:t>0.151140436</a:t>
                      </a:r>
                    </a:p>
                  </a:txBody>
                  <a:tcPr marL="9525" marR="857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17900">
                <a:tc>
                  <a:txBody>
                    <a:bodyPr/>
                    <a:lstStyle/>
                    <a:p>
                      <a:pPr algn="r"/>
                      <a:r>
                        <a:rPr lang="en-US" sz="1050" dirty="0" smtClean="0">
                          <a:solidFill>
                            <a:schemeClr val="tx1"/>
                          </a:solidFill>
                          <a:latin typeface="Arial" panose="020B0604020202020204" pitchFamily="34" charset="0"/>
                          <a:cs typeface="Arial" panose="020B0604020202020204" pitchFamily="34" charset="0"/>
                        </a:rPr>
                        <a:t>264</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1050" dirty="0" smtClean="0">
                          <a:solidFill>
                            <a:schemeClr val="tx1"/>
                          </a:solidFill>
                          <a:latin typeface="Arial" panose="020B0604020202020204" pitchFamily="34" charset="0"/>
                          <a:cs typeface="Arial" panose="020B0604020202020204" pitchFamily="34" charset="0"/>
                        </a:rPr>
                        <a:t>.19</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1050" dirty="0" smtClean="0">
                          <a:solidFill>
                            <a:schemeClr val="tx1"/>
                          </a:solidFill>
                          <a:latin typeface="Arial" panose="020B0604020202020204" pitchFamily="34" charset="0"/>
                          <a:cs typeface="Arial" panose="020B0604020202020204" pitchFamily="34" charset="0"/>
                        </a:rPr>
                        <a:t>.81</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1050" dirty="0" smtClean="0">
                          <a:solidFill>
                            <a:schemeClr val="tx1"/>
                          </a:solidFill>
                          <a:latin typeface="Arial" panose="020B0604020202020204" pitchFamily="34" charset="0"/>
                          <a:cs typeface="Arial" panose="020B0604020202020204" pitchFamily="34" charset="0"/>
                        </a:rPr>
                        <a:t>.89</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rtl="0" fontAlgn="ctr"/>
                      <a:r>
                        <a:rPr lang="en-US" sz="1050" b="0" i="0" u="none" strike="noStrike" dirty="0">
                          <a:solidFill>
                            <a:schemeClr val="bg1"/>
                          </a:solidFill>
                          <a:effectLst/>
                          <a:latin typeface="Arial" panose="020B0604020202020204" pitchFamily="34" charset="0"/>
                        </a:rPr>
                        <a:t>0.192337169</a:t>
                      </a:r>
                    </a:p>
                  </a:txBody>
                  <a:tcPr marL="9525" marR="857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17900">
                <a:tc>
                  <a:txBody>
                    <a:bodyPr/>
                    <a:lstStyle/>
                    <a:p>
                      <a:pPr algn="r"/>
                      <a:r>
                        <a:rPr lang="en-US" sz="1050" dirty="0" smtClean="0">
                          <a:solidFill>
                            <a:schemeClr val="tx1"/>
                          </a:solidFill>
                          <a:latin typeface="Arial" panose="020B0604020202020204" pitchFamily="34" charset="0"/>
                          <a:cs typeface="Arial" panose="020B0604020202020204" pitchFamily="34" charset="0"/>
                        </a:rPr>
                        <a:t>189</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1050" dirty="0" smtClean="0">
                          <a:solidFill>
                            <a:schemeClr val="tx1"/>
                          </a:solidFill>
                          <a:latin typeface="Arial" panose="020B0604020202020204" pitchFamily="34" charset="0"/>
                          <a:cs typeface="Arial" panose="020B0604020202020204" pitchFamily="34" charset="0"/>
                        </a:rPr>
                        <a:t>.24</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1050" dirty="0" smtClean="0">
                          <a:solidFill>
                            <a:schemeClr val="tx1"/>
                          </a:solidFill>
                          <a:latin typeface="Arial" panose="020B0604020202020204" pitchFamily="34" charset="0"/>
                          <a:cs typeface="Arial" panose="020B0604020202020204" pitchFamily="34" charset="0"/>
                        </a:rPr>
                        <a:t>.83</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1050" dirty="0" smtClean="0">
                          <a:solidFill>
                            <a:schemeClr val="tx1"/>
                          </a:solidFill>
                          <a:latin typeface="Arial" panose="020B0604020202020204" pitchFamily="34" charset="0"/>
                          <a:cs typeface="Arial" panose="020B0604020202020204" pitchFamily="34" charset="0"/>
                        </a:rPr>
                        <a:t>.79</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rtl="0" fontAlgn="ctr"/>
                      <a:r>
                        <a:rPr lang="en-US" sz="1050" b="0" i="0" u="none" strike="noStrike" dirty="0">
                          <a:solidFill>
                            <a:schemeClr val="bg1"/>
                          </a:solidFill>
                          <a:effectLst/>
                          <a:latin typeface="Arial" panose="020B0604020202020204" pitchFamily="34" charset="0"/>
                        </a:rPr>
                        <a:t>0.244774113</a:t>
                      </a:r>
                    </a:p>
                  </a:txBody>
                  <a:tcPr marL="9525" marR="857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9" name="Title 1"/>
          <p:cNvSpPr txBox="1">
            <a:spLocks/>
          </p:cNvSpPr>
          <p:nvPr/>
        </p:nvSpPr>
        <p:spPr>
          <a:xfrm>
            <a:off x="914400" y="419100"/>
            <a:ext cx="8229600" cy="8572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smtClean="0">
                <a:solidFill>
                  <a:srgbClr val="002855"/>
                </a:solidFill>
                <a:latin typeface="Arial" charset="0"/>
                <a:ea typeface="Arial" charset="0"/>
                <a:cs typeface="Arial" charset="0"/>
              </a:rPr>
              <a:t>Hunter &amp; Schmidt approach</a:t>
            </a:r>
            <a:endParaRPr lang="en-US" sz="4000" b="1" dirty="0">
              <a:solidFill>
                <a:srgbClr val="002855"/>
              </a:solidFill>
              <a:latin typeface="Arial" charset="0"/>
              <a:ea typeface="Arial" charset="0"/>
              <a:cs typeface="Arial" charset="0"/>
            </a:endParaRPr>
          </a:p>
        </p:txBody>
      </p:sp>
    </p:spTree>
    <p:extLst>
      <p:ext uri="{BB962C8B-B14F-4D97-AF65-F5344CB8AC3E}">
        <p14:creationId xmlns:p14="http://schemas.microsoft.com/office/powerpoint/2010/main" val="273467033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3238500" y="4324350"/>
            <a:ext cx="2667000" cy="32004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000" dirty="0" smtClean="0">
                <a:solidFill>
                  <a:srgbClr val="002855"/>
                </a:solidFill>
                <a:latin typeface="Arial" charset="0"/>
                <a:ea typeface="Arial" charset="0"/>
                <a:cs typeface="Arial" charset="0"/>
              </a:rPr>
              <a:t>How to conduct a meta-analysis</a:t>
            </a:r>
            <a:endParaRPr lang="en-US" sz="1000" dirty="0">
              <a:solidFill>
                <a:srgbClr val="002855"/>
              </a:solidFill>
              <a:latin typeface="Arial" charset="0"/>
              <a:ea typeface="Arial" charset="0"/>
              <a:cs typeface="Arial" charset="0"/>
            </a:endParaRPr>
          </a:p>
        </p:txBody>
      </p:sp>
      <p:sp>
        <p:nvSpPr>
          <p:cNvPr id="4" name="Content Placeholder 16"/>
          <p:cNvSpPr txBox="1">
            <a:spLocks/>
          </p:cNvSpPr>
          <p:nvPr/>
        </p:nvSpPr>
        <p:spPr>
          <a:xfrm>
            <a:off x="6934200" y="4324350"/>
            <a:ext cx="2209800" cy="81915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buFont typeface="Arial"/>
              <a:buNone/>
            </a:pPr>
            <a:r>
              <a:rPr lang="en-US" sz="1100" dirty="0" smtClean="0">
                <a:solidFill>
                  <a:srgbClr val="002855"/>
                </a:solidFill>
                <a:latin typeface="Arial" charset="0"/>
                <a:ea typeface="Arial" charset="0"/>
                <a:cs typeface="Arial" charset="0"/>
              </a:rPr>
              <a:t>John Chambers College of Business and Economics</a:t>
            </a:r>
            <a:endParaRPr lang="en-US" dirty="0" smtClean="0">
              <a:solidFill>
                <a:srgbClr val="002855"/>
              </a:solidFill>
            </a:endParaRPr>
          </a:p>
        </p:txBody>
      </p:sp>
      <p:graphicFrame>
        <p:nvGraphicFramePr>
          <p:cNvPr id="6" name="Diagram 5"/>
          <p:cNvGraphicFramePr/>
          <p:nvPr/>
        </p:nvGraphicFramePr>
        <p:xfrm>
          <a:off x="3238500" y="4552950"/>
          <a:ext cx="2667000" cy="3714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itle 1"/>
          <p:cNvSpPr txBox="1">
            <a:spLocks/>
          </p:cNvSpPr>
          <p:nvPr/>
        </p:nvSpPr>
        <p:spPr>
          <a:xfrm>
            <a:off x="2838450" y="4838700"/>
            <a:ext cx="3467100" cy="323850"/>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400" dirty="0">
                <a:latin typeface="Arial" charset="0"/>
                <a:cs typeface="Arial" charset="0"/>
              </a:rPr>
              <a:t>Step 5: Analyzing and integrating the outcomes of studies</a:t>
            </a:r>
            <a:endParaRPr lang="en-US" sz="1400" b="1" dirty="0">
              <a:solidFill>
                <a:srgbClr val="002855"/>
              </a:solidFill>
              <a:latin typeface="Arial" charset="0"/>
              <a:ea typeface="Arial" charset="0"/>
              <a:cs typeface="Arial" charset="0"/>
            </a:endParaRPr>
          </a:p>
        </p:txBody>
      </p:sp>
      <p:graphicFrame>
        <p:nvGraphicFramePr>
          <p:cNvPr id="8" name="Table 7"/>
          <p:cNvGraphicFramePr>
            <a:graphicFrameLocks noGrp="1"/>
          </p:cNvGraphicFramePr>
          <p:nvPr/>
        </p:nvGraphicFramePr>
        <p:xfrm>
          <a:off x="381000" y="1657350"/>
          <a:ext cx="2647633" cy="2092420"/>
        </p:xfrm>
        <a:graphic>
          <a:graphicData uri="http://schemas.openxmlformats.org/drawingml/2006/table">
            <a:tbl>
              <a:tblPr firstRow="1" bandRow="1">
                <a:tableStyleId>{5C22544A-7EE6-4342-B048-85BDC9FD1C3A}</a:tableStyleId>
              </a:tblPr>
              <a:tblGrid>
                <a:gridCol w="517843"/>
                <a:gridCol w="405130"/>
                <a:gridCol w="405130"/>
                <a:gridCol w="405130"/>
                <a:gridCol w="914400"/>
              </a:tblGrid>
              <a:tr h="239298">
                <a:tc gridSpan="4">
                  <a:txBody>
                    <a:bodyPr/>
                    <a:lstStyle/>
                    <a:p>
                      <a:pPr algn="ctr"/>
                      <a:r>
                        <a:rPr lang="en-US" sz="1050" dirty="0" smtClean="0">
                          <a:solidFill>
                            <a:schemeClr val="tx1"/>
                          </a:solidFill>
                          <a:latin typeface="Arial" panose="020B0604020202020204" pitchFamily="34" charset="0"/>
                          <a:cs typeface="Arial" panose="020B0604020202020204" pitchFamily="34" charset="0"/>
                        </a:rPr>
                        <a:t>Coding sheet</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sz="105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sz="105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sz="105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239298">
                <a:tc>
                  <a:txBody>
                    <a:bodyPr/>
                    <a:lstStyle/>
                    <a:p>
                      <a:pPr algn="ctr"/>
                      <a:r>
                        <a:rPr lang="en-US" sz="1050" dirty="0" smtClean="0">
                          <a:solidFill>
                            <a:schemeClr val="tx1"/>
                          </a:solidFill>
                          <a:latin typeface="Arial" panose="020B0604020202020204" pitchFamily="34" charset="0"/>
                          <a:cs typeface="Arial" panose="020B0604020202020204" pitchFamily="34" charset="0"/>
                        </a:rPr>
                        <a:t>N</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i="1" dirty="0" smtClean="0">
                          <a:solidFill>
                            <a:schemeClr val="tx1"/>
                          </a:solidFill>
                          <a:latin typeface="Arial" panose="020B0604020202020204" pitchFamily="34" charset="0"/>
                          <a:cs typeface="Arial" panose="020B0604020202020204" pitchFamily="34" charset="0"/>
                        </a:rPr>
                        <a:t>r</a:t>
                      </a:r>
                      <a:endParaRPr lang="en-US" sz="1050" i="1"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dirty="0" err="1" smtClean="0">
                          <a:solidFill>
                            <a:schemeClr val="tx1"/>
                          </a:solidFill>
                          <a:latin typeface="Arial" panose="020B0604020202020204" pitchFamily="34" charset="0"/>
                          <a:cs typeface="Arial" panose="020B0604020202020204" pitchFamily="34" charset="0"/>
                        </a:rPr>
                        <a:t>ryy</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dirty="0" err="1" smtClean="0">
                          <a:solidFill>
                            <a:schemeClr val="tx1"/>
                          </a:solidFill>
                          <a:latin typeface="Arial" panose="020B0604020202020204" pitchFamily="34" charset="0"/>
                          <a:cs typeface="Arial" panose="020B0604020202020204" pitchFamily="34" charset="0"/>
                        </a:rPr>
                        <a:t>rxx</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i="1" dirty="0" smtClean="0">
                          <a:solidFill>
                            <a:schemeClr val="tx1"/>
                          </a:solidFill>
                          <a:latin typeface="Arial" panose="020B0604020202020204" pitchFamily="34" charset="0"/>
                          <a:cs typeface="Arial" panose="020B0604020202020204" pitchFamily="34" charset="0"/>
                        </a:rPr>
                        <a:t>z</a:t>
                      </a:r>
                      <a:endParaRPr lang="en-US" sz="1050" i="1"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17900">
                <a:tc>
                  <a:txBody>
                    <a:bodyPr/>
                    <a:lstStyle/>
                    <a:p>
                      <a:pPr algn="r"/>
                      <a:r>
                        <a:rPr lang="en-US" sz="1050" dirty="0" smtClean="0">
                          <a:solidFill>
                            <a:schemeClr val="tx1"/>
                          </a:solidFill>
                          <a:latin typeface="Arial" panose="020B0604020202020204" pitchFamily="34" charset="0"/>
                          <a:cs typeface="Arial" panose="020B0604020202020204" pitchFamily="34" charset="0"/>
                        </a:rPr>
                        <a:t>356</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1050" dirty="0" smtClean="0">
                          <a:solidFill>
                            <a:schemeClr val="tx1"/>
                          </a:solidFill>
                          <a:latin typeface="Arial" panose="020B0604020202020204" pitchFamily="34" charset="0"/>
                          <a:cs typeface="Arial" panose="020B0604020202020204" pitchFamily="34" charset="0"/>
                        </a:rPr>
                        <a:t>.21</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1050" dirty="0" smtClean="0">
                          <a:solidFill>
                            <a:schemeClr val="tx1"/>
                          </a:solidFill>
                          <a:latin typeface="Arial" panose="020B0604020202020204" pitchFamily="34" charset="0"/>
                          <a:cs typeface="Arial" panose="020B0604020202020204" pitchFamily="34" charset="0"/>
                        </a:rPr>
                        <a:t>.89</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1050" dirty="0" smtClean="0">
                          <a:solidFill>
                            <a:schemeClr val="tx1"/>
                          </a:solidFill>
                          <a:latin typeface="Arial" panose="020B0604020202020204" pitchFamily="34" charset="0"/>
                          <a:cs typeface="Arial" panose="020B0604020202020204" pitchFamily="34" charset="0"/>
                        </a:rPr>
                        <a:t>.93</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rtl="0" fontAlgn="ctr"/>
                      <a:r>
                        <a:rPr lang="en-US" sz="1050" b="0" i="0" u="none" strike="noStrike" dirty="0">
                          <a:solidFill>
                            <a:srgbClr val="000000"/>
                          </a:solidFill>
                          <a:effectLst/>
                          <a:latin typeface="Arial" panose="020B0604020202020204" pitchFamily="34" charset="0"/>
                        </a:rPr>
                        <a:t>0.213171347</a:t>
                      </a:r>
                    </a:p>
                  </a:txBody>
                  <a:tcPr marL="9525" marR="857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17900">
                <a:tc>
                  <a:txBody>
                    <a:bodyPr/>
                    <a:lstStyle/>
                    <a:p>
                      <a:pPr algn="r"/>
                      <a:r>
                        <a:rPr lang="en-US" sz="1050" dirty="0" smtClean="0">
                          <a:solidFill>
                            <a:schemeClr val="tx1"/>
                          </a:solidFill>
                          <a:latin typeface="Arial" panose="020B0604020202020204" pitchFamily="34" charset="0"/>
                          <a:cs typeface="Arial" panose="020B0604020202020204" pitchFamily="34" charset="0"/>
                        </a:rPr>
                        <a:t>415</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1050" dirty="0" smtClean="0">
                          <a:solidFill>
                            <a:schemeClr val="tx1"/>
                          </a:solidFill>
                          <a:latin typeface="Arial" panose="020B0604020202020204" pitchFamily="34" charset="0"/>
                          <a:cs typeface="Arial" panose="020B0604020202020204" pitchFamily="34" charset="0"/>
                        </a:rPr>
                        <a:t>.18</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1050" dirty="0" smtClean="0">
                          <a:solidFill>
                            <a:schemeClr val="tx1"/>
                          </a:solidFill>
                          <a:latin typeface="Arial" panose="020B0604020202020204" pitchFamily="34" charset="0"/>
                          <a:cs typeface="Arial" panose="020B0604020202020204" pitchFamily="34" charset="0"/>
                        </a:rPr>
                        <a:t>.85</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1050" dirty="0" smtClean="0">
                          <a:solidFill>
                            <a:schemeClr val="tx1"/>
                          </a:solidFill>
                          <a:latin typeface="Arial" panose="020B0604020202020204" pitchFamily="34" charset="0"/>
                          <a:cs typeface="Arial" panose="020B0604020202020204" pitchFamily="34" charset="0"/>
                        </a:rPr>
                        <a:t>.90</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rtl="0" fontAlgn="ctr"/>
                      <a:r>
                        <a:rPr lang="en-US" sz="1050" b="0" i="0" u="none" strike="noStrike" dirty="0">
                          <a:solidFill>
                            <a:srgbClr val="000000"/>
                          </a:solidFill>
                          <a:effectLst/>
                          <a:latin typeface="Arial" panose="020B0604020202020204" pitchFamily="34" charset="0"/>
                        </a:rPr>
                        <a:t>0.181982689</a:t>
                      </a:r>
                    </a:p>
                  </a:txBody>
                  <a:tcPr marL="9525" marR="857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17900">
                <a:tc>
                  <a:txBody>
                    <a:bodyPr/>
                    <a:lstStyle/>
                    <a:p>
                      <a:pPr algn="r"/>
                      <a:r>
                        <a:rPr lang="en-US" sz="1050" dirty="0" smtClean="0">
                          <a:solidFill>
                            <a:schemeClr val="tx1"/>
                          </a:solidFill>
                          <a:latin typeface="Arial" panose="020B0604020202020204" pitchFamily="34" charset="0"/>
                          <a:cs typeface="Arial" panose="020B0604020202020204" pitchFamily="34" charset="0"/>
                        </a:rPr>
                        <a:t>415</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1050" dirty="0" smtClean="0">
                          <a:solidFill>
                            <a:schemeClr val="tx1"/>
                          </a:solidFill>
                          <a:latin typeface="Arial" panose="020B0604020202020204" pitchFamily="34" charset="0"/>
                          <a:cs typeface="Arial" panose="020B0604020202020204" pitchFamily="34" charset="0"/>
                        </a:rPr>
                        <a:t>.15</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1050" dirty="0" smtClean="0">
                          <a:solidFill>
                            <a:schemeClr val="tx1"/>
                          </a:solidFill>
                          <a:latin typeface="Arial" panose="020B0604020202020204" pitchFamily="34" charset="0"/>
                          <a:cs typeface="Arial" panose="020B0604020202020204" pitchFamily="34" charset="0"/>
                        </a:rPr>
                        <a:t>.87</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1050" dirty="0" smtClean="0">
                          <a:solidFill>
                            <a:schemeClr val="tx1"/>
                          </a:solidFill>
                          <a:latin typeface="Arial" panose="020B0604020202020204" pitchFamily="34" charset="0"/>
                          <a:cs typeface="Arial" panose="020B0604020202020204" pitchFamily="34" charset="0"/>
                        </a:rPr>
                        <a:t>.89</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rtl="0" fontAlgn="ctr"/>
                      <a:r>
                        <a:rPr lang="en-US" sz="1050" b="0" i="0" u="none" strike="noStrike" dirty="0">
                          <a:solidFill>
                            <a:srgbClr val="000000"/>
                          </a:solidFill>
                          <a:effectLst/>
                          <a:latin typeface="Arial" panose="020B0604020202020204" pitchFamily="34" charset="0"/>
                        </a:rPr>
                        <a:t>0.151140436</a:t>
                      </a:r>
                    </a:p>
                  </a:txBody>
                  <a:tcPr marL="9525" marR="857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17900">
                <a:tc>
                  <a:txBody>
                    <a:bodyPr/>
                    <a:lstStyle/>
                    <a:p>
                      <a:pPr algn="r"/>
                      <a:r>
                        <a:rPr lang="en-US" sz="1050" dirty="0" smtClean="0">
                          <a:solidFill>
                            <a:schemeClr val="tx1"/>
                          </a:solidFill>
                          <a:latin typeface="Arial" panose="020B0604020202020204" pitchFamily="34" charset="0"/>
                          <a:cs typeface="Arial" panose="020B0604020202020204" pitchFamily="34" charset="0"/>
                        </a:rPr>
                        <a:t>264</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1050" dirty="0" smtClean="0">
                          <a:solidFill>
                            <a:schemeClr val="tx1"/>
                          </a:solidFill>
                          <a:latin typeface="Arial" panose="020B0604020202020204" pitchFamily="34" charset="0"/>
                          <a:cs typeface="Arial" panose="020B0604020202020204" pitchFamily="34" charset="0"/>
                        </a:rPr>
                        <a:t>.19</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1050" dirty="0" smtClean="0">
                          <a:solidFill>
                            <a:schemeClr val="tx1"/>
                          </a:solidFill>
                          <a:latin typeface="Arial" panose="020B0604020202020204" pitchFamily="34" charset="0"/>
                          <a:cs typeface="Arial" panose="020B0604020202020204" pitchFamily="34" charset="0"/>
                        </a:rPr>
                        <a:t>.81</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1050" dirty="0" smtClean="0">
                          <a:solidFill>
                            <a:schemeClr val="tx1"/>
                          </a:solidFill>
                          <a:latin typeface="Arial" panose="020B0604020202020204" pitchFamily="34" charset="0"/>
                          <a:cs typeface="Arial" panose="020B0604020202020204" pitchFamily="34" charset="0"/>
                        </a:rPr>
                        <a:t>.89</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rtl="0" fontAlgn="ctr"/>
                      <a:r>
                        <a:rPr lang="en-US" sz="1050" b="0" i="0" u="none" strike="noStrike" dirty="0">
                          <a:solidFill>
                            <a:srgbClr val="000000"/>
                          </a:solidFill>
                          <a:effectLst/>
                          <a:latin typeface="Arial" panose="020B0604020202020204" pitchFamily="34" charset="0"/>
                        </a:rPr>
                        <a:t>0.192337169</a:t>
                      </a:r>
                    </a:p>
                  </a:txBody>
                  <a:tcPr marL="9525" marR="857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17900">
                <a:tc>
                  <a:txBody>
                    <a:bodyPr/>
                    <a:lstStyle/>
                    <a:p>
                      <a:pPr algn="r"/>
                      <a:r>
                        <a:rPr lang="en-US" sz="1050" dirty="0" smtClean="0">
                          <a:solidFill>
                            <a:schemeClr val="tx1"/>
                          </a:solidFill>
                          <a:latin typeface="Arial" panose="020B0604020202020204" pitchFamily="34" charset="0"/>
                          <a:cs typeface="Arial" panose="020B0604020202020204" pitchFamily="34" charset="0"/>
                        </a:rPr>
                        <a:t>189</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1050" dirty="0" smtClean="0">
                          <a:solidFill>
                            <a:schemeClr val="tx1"/>
                          </a:solidFill>
                          <a:latin typeface="Arial" panose="020B0604020202020204" pitchFamily="34" charset="0"/>
                          <a:cs typeface="Arial" panose="020B0604020202020204" pitchFamily="34" charset="0"/>
                        </a:rPr>
                        <a:t>.24</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1050" dirty="0" smtClean="0">
                          <a:solidFill>
                            <a:schemeClr val="tx1"/>
                          </a:solidFill>
                          <a:latin typeface="Arial" panose="020B0604020202020204" pitchFamily="34" charset="0"/>
                          <a:cs typeface="Arial" panose="020B0604020202020204" pitchFamily="34" charset="0"/>
                        </a:rPr>
                        <a:t>.83</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1050" dirty="0" smtClean="0">
                          <a:solidFill>
                            <a:schemeClr val="tx1"/>
                          </a:solidFill>
                          <a:latin typeface="Arial" panose="020B0604020202020204" pitchFamily="34" charset="0"/>
                          <a:cs typeface="Arial" panose="020B0604020202020204" pitchFamily="34" charset="0"/>
                        </a:rPr>
                        <a:t>.79</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rtl="0" fontAlgn="ctr"/>
                      <a:r>
                        <a:rPr lang="en-US" sz="1050" b="0" i="0" u="none" strike="noStrike" dirty="0">
                          <a:solidFill>
                            <a:srgbClr val="000000"/>
                          </a:solidFill>
                          <a:effectLst/>
                          <a:latin typeface="Arial" panose="020B0604020202020204" pitchFamily="34" charset="0"/>
                        </a:rPr>
                        <a:t>0.244774113</a:t>
                      </a:r>
                    </a:p>
                  </a:txBody>
                  <a:tcPr marL="9525" marR="857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9" name="Title 1"/>
          <p:cNvSpPr txBox="1">
            <a:spLocks/>
          </p:cNvSpPr>
          <p:nvPr/>
        </p:nvSpPr>
        <p:spPr>
          <a:xfrm>
            <a:off x="914400" y="419100"/>
            <a:ext cx="8229600" cy="8572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smtClean="0">
                <a:solidFill>
                  <a:srgbClr val="002855"/>
                </a:solidFill>
                <a:latin typeface="Arial" charset="0"/>
                <a:ea typeface="Arial" charset="0"/>
                <a:cs typeface="Arial" charset="0"/>
              </a:rPr>
              <a:t>Hunter &amp; Schmidt approach</a:t>
            </a:r>
            <a:endParaRPr lang="en-US" sz="4000" b="1" dirty="0">
              <a:solidFill>
                <a:srgbClr val="002855"/>
              </a:solidFill>
              <a:latin typeface="Arial" charset="0"/>
              <a:ea typeface="Arial" charset="0"/>
              <a:cs typeface="Arial" charset="0"/>
            </a:endParaRPr>
          </a:p>
        </p:txBody>
      </p:sp>
    </p:spTree>
    <p:extLst>
      <p:ext uri="{BB962C8B-B14F-4D97-AF65-F5344CB8AC3E}">
        <p14:creationId xmlns:p14="http://schemas.microsoft.com/office/powerpoint/2010/main" val="373624674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990600" y="1352550"/>
            <a:ext cx="7772400" cy="2895600"/>
          </a:xfrm>
        </p:spPr>
        <p:txBody>
          <a:bodyPr>
            <a:normAutofit/>
          </a:bodyPr>
          <a:lstStyle/>
          <a:p>
            <a:pPr>
              <a:lnSpc>
                <a:spcPct val="150000"/>
              </a:lnSpc>
            </a:pPr>
            <a:r>
              <a:rPr lang="en-US" sz="1800" dirty="0" smtClean="0">
                <a:latin typeface="Arial" charset="0"/>
                <a:ea typeface="Arial" charset="0"/>
                <a:cs typeface="Arial" charset="0"/>
              </a:rPr>
              <a:t>I thank Frank Bosco, Mike McDaniel, Ernest O’Boyle, George Banks, Sven </a:t>
            </a:r>
            <a:r>
              <a:rPr lang="en-US" sz="1800" dirty="0" err="1" smtClean="0">
                <a:latin typeface="Arial" charset="0"/>
                <a:ea typeface="Arial" charset="0"/>
                <a:cs typeface="Arial" charset="0"/>
              </a:rPr>
              <a:t>Kepes</a:t>
            </a:r>
            <a:r>
              <a:rPr lang="en-US" sz="1800" dirty="0" smtClean="0">
                <a:latin typeface="Arial" charset="0"/>
                <a:ea typeface="Arial" charset="0"/>
                <a:cs typeface="Arial" charset="0"/>
              </a:rPr>
              <a:t>, Fred Oswald, and Iain Chalmers for the use of some of their slides and/or software. </a:t>
            </a:r>
            <a:endParaRPr lang="en-US" sz="1800" dirty="0" smtClean="0">
              <a:latin typeface="Arial" charset="0"/>
              <a:ea typeface="Arial" charset="0"/>
              <a:cs typeface="Arial" charset="0"/>
            </a:endParaRPr>
          </a:p>
          <a:p>
            <a:pPr>
              <a:lnSpc>
                <a:spcPct val="150000"/>
              </a:lnSpc>
            </a:pPr>
            <a:r>
              <a:rPr lang="en-US" sz="1800" dirty="0" smtClean="0">
                <a:latin typeface="Arial" charset="0"/>
                <a:ea typeface="Arial" charset="0"/>
                <a:cs typeface="Arial" charset="0"/>
              </a:rPr>
              <a:t>I also thank Molly et al. for organizing this event.</a:t>
            </a:r>
          </a:p>
          <a:p>
            <a:pPr>
              <a:lnSpc>
                <a:spcPct val="150000"/>
              </a:lnSpc>
            </a:pPr>
            <a:r>
              <a:rPr lang="en-US" sz="1800" dirty="0">
                <a:latin typeface="Arial" charset="0"/>
                <a:ea typeface="Arial" charset="0"/>
                <a:cs typeface="Arial" charset="0"/>
              </a:rPr>
              <a:t>I </a:t>
            </a:r>
            <a:r>
              <a:rPr lang="en-US" sz="1800" dirty="0" smtClean="0">
                <a:latin typeface="Arial" charset="0"/>
                <a:ea typeface="Arial" charset="0"/>
                <a:cs typeface="Arial" charset="0"/>
              </a:rPr>
              <a:t>also </a:t>
            </a:r>
            <a:r>
              <a:rPr lang="en-US" sz="1800" dirty="0" err="1" smtClean="0">
                <a:latin typeface="Arial" charset="0"/>
                <a:ea typeface="Arial" charset="0"/>
                <a:cs typeface="Arial" charset="0"/>
              </a:rPr>
              <a:t>also</a:t>
            </a:r>
            <a:r>
              <a:rPr lang="en-US" sz="1800" dirty="0" smtClean="0">
                <a:latin typeface="Arial" charset="0"/>
                <a:ea typeface="Arial" charset="0"/>
                <a:cs typeface="Arial" charset="0"/>
              </a:rPr>
              <a:t> </a:t>
            </a:r>
            <a:r>
              <a:rPr lang="en-US" sz="1800" dirty="0">
                <a:latin typeface="Arial" charset="0"/>
                <a:ea typeface="Arial" charset="0"/>
                <a:cs typeface="Arial" charset="0"/>
              </a:rPr>
              <a:t>thank </a:t>
            </a:r>
            <a:r>
              <a:rPr lang="en-US" sz="1800" dirty="0" smtClean="0">
                <a:latin typeface="Arial" charset="0"/>
                <a:ea typeface="Arial" charset="0"/>
                <a:cs typeface="Arial" charset="0"/>
              </a:rPr>
              <a:t>Charles for being Charles!</a:t>
            </a:r>
            <a:endParaRPr lang="en-US" sz="1800" dirty="0">
              <a:latin typeface="Arial" charset="0"/>
              <a:ea typeface="Arial" charset="0"/>
              <a:cs typeface="Arial" charset="0"/>
            </a:endParaRPr>
          </a:p>
          <a:p>
            <a:pPr>
              <a:lnSpc>
                <a:spcPct val="150000"/>
              </a:lnSpc>
            </a:pPr>
            <a:endParaRPr lang="en-US" sz="1800" dirty="0" smtClean="0">
              <a:latin typeface="Arial" charset="0"/>
              <a:ea typeface="Arial" charset="0"/>
              <a:cs typeface="Arial" charset="0"/>
            </a:endParaRPr>
          </a:p>
          <a:p>
            <a:pPr>
              <a:lnSpc>
                <a:spcPct val="150000"/>
              </a:lnSpc>
            </a:pPr>
            <a:endParaRPr lang="en-US" sz="1200" dirty="0" smtClean="0"/>
          </a:p>
        </p:txBody>
      </p:sp>
      <p:sp>
        <p:nvSpPr>
          <p:cNvPr id="2" name="Title 1"/>
          <p:cNvSpPr>
            <a:spLocks noGrp="1"/>
          </p:cNvSpPr>
          <p:nvPr>
            <p:ph type="title" idx="4294967295"/>
          </p:nvPr>
        </p:nvSpPr>
        <p:spPr>
          <a:xfrm>
            <a:off x="914400" y="419100"/>
            <a:ext cx="8229600" cy="857250"/>
          </a:xfrm>
        </p:spPr>
        <p:txBody>
          <a:bodyPr>
            <a:normAutofit/>
          </a:bodyPr>
          <a:lstStyle/>
          <a:p>
            <a:pPr algn="l"/>
            <a:r>
              <a:rPr lang="en-US" sz="4000" b="1" dirty="0" smtClean="0">
                <a:solidFill>
                  <a:srgbClr val="002855"/>
                </a:solidFill>
                <a:latin typeface="Arial" charset="0"/>
                <a:ea typeface="Arial" charset="0"/>
                <a:cs typeface="Arial" charset="0"/>
              </a:rPr>
              <a:t>Personal note</a:t>
            </a:r>
            <a:endParaRPr lang="en-US" sz="4000" b="1" dirty="0">
              <a:solidFill>
                <a:srgbClr val="002855"/>
              </a:solidFill>
              <a:latin typeface="Arial" charset="0"/>
              <a:ea typeface="Arial" charset="0"/>
              <a:cs typeface="Arial" charset="0"/>
            </a:endParaRPr>
          </a:p>
        </p:txBody>
      </p:sp>
      <p:sp>
        <p:nvSpPr>
          <p:cNvPr id="4" name="Content Placeholder 16"/>
          <p:cNvSpPr txBox="1">
            <a:spLocks/>
          </p:cNvSpPr>
          <p:nvPr/>
        </p:nvSpPr>
        <p:spPr>
          <a:xfrm>
            <a:off x="6934200" y="4324350"/>
            <a:ext cx="2209800" cy="81915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buFont typeface="Arial"/>
              <a:buNone/>
            </a:pPr>
            <a:r>
              <a:rPr lang="en-US" sz="1100" dirty="0" smtClean="0">
                <a:solidFill>
                  <a:schemeClr val="bg1"/>
                </a:solidFill>
                <a:latin typeface="Arial" charset="0"/>
                <a:ea typeface="Arial" charset="0"/>
                <a:cs typeface="Arial" charset="0"/>
              </a:rPr>
              <a:t>John Chambers College of Business and Economics</a:t>
            </a:r>
            <a:endParaRPr lang="en-US" dirty="0" smtClean="0"/>
          </a:p>
        </p:txBody>
      </p:sp>
    </p:spTree>
    <p:extLst>
      <p:ext uri="{BB962C8B-B14F-4D97-AF65-F5344CB8AC3E}">
        <p14:creationId xmlns:p14="http://schemas.microsoft.com/office/powerpoint/2010/main" val="113723201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3238500" y="4324350"/>
            <a:ext cx="2667000" cy="32004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000" dirty="0" smtClean="0">
                <a:solidFill>
                  <a:srgbClr val="002855"/>
                </a:solidFill>
                <a:latin typeface="Arial" charset="0"/>
                <a:ea typeface="Arial" charset="0"/>
                <a:cs typeface="Arial" charset="0"/>
              </a:rPr>
              <a:t>How to conduct a meta-analysis</a:t>
            </a:r>
            <a:endParaRPr lang="en-US" sz="1000" dirty="0">
              <a:solidFill>
                <a:srgbClr val="002855"/>
              </a:solidFill>
              <a:latin typeface="Arial" charset="0"/>
              <a:ea typeface="Arial" charset="0"/>
              <a:cs typeface="Arial" charset="0"/>
            </a:endParaRPr>
          </a:p>
        </p:txBody>
      </p:sp>
      <p:sp>
        <p:nvSpPr>
          <p:cNvPr id="4" name="Content Placeholder 16"/>
          <p:cNvSpPr txBox="1">
            <a:spLocks/>
          </p:cNvSpPr>
          <p:nvPr/>
        </p:nvSpPr>
        <p:spPr>
          <a:xfrm>
            <a:off x="6934200" y="4324350"/>
            <a:ext cx="2209800" cy="81915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buFont typeface="Arial"/>
              <a:buNone/>
            </a:pPr>
            <a:r>
              <a:rPr lang="en-US" sz="1100" dirty="0" smtClean="0">
                <a:solidFill>
                  <a:srgbClr val="002855"/>
                </a:solidFill>
                <a:latin typeface="Arial" charset="0"/>
                <a:ea typeface="Arial" charset="0"/>
                <a:cs typeface="Arial" charset="0"/>
              </a:rPr>
              <a:t>John Chambers College of Business and Economics</a:t>
            </a:r>
            <a:endParaRPr lang="en-US" dirty="0" smtClean="0">
              <a:solidFill>
                <a:srgbClr val="002855"/>
              </a:solidFill>
            </a:endParaRPr>
          </a:p>
        </p:txBody>
      </p:sp>
      <p:graphicFrame>
        <p:nvGraphicFramePr>
          <p:cNvPr id="6" name="Diagram 5"/>
          <p:cNvGraphicFramePr/>
          <p:nvPr/>
        </p:nvGraphicFramePr>
        <p:xfrm>
          <a:off x="3238500" y="4552950"/>
          <a:ext cx="2667000" cy="3714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itle 1"/>
          <p:cNvSpPr txBox="1">
            <a:spLocks/>
          </p:cNvSpPr>
          <p:nvPr/>
        </p:nvSpPr>
        <p:spPr>
          <a:xfrm>
            <a:off x="2838450" y="4838700"/>
            <a:ext cx="3467100" cy="323850"/>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400" dirty="0">
                <a:latin typeface="Arial" charset="0"/>
                <a:cs typeface="Arial" charset="0"/>
              </a:rPr>
              <a:t>Step 5: Analyzing and integrating the outcomes of studies</a:t>
            </a:r>
            <a:endParaRPr lang="en-US" sz="1400" b="1" dirty="0">
              <a:solidFill>
                <a:srgbClr val="002855"/>
              </a:solidFill>
              <a:latin typeface="Arial" charset="0"/>
              <a:ea typeface="Arial" charset="0"/>
              <a:cs typeface="Arial" charset="0"/>
            </a:endParaRPr>
          </a:p>
        </p:txBody>
      </p:sp>
      <p:graphicFrame>
        <p:nvGraphicFramePr>
          <p:cNvPr id="8" name="Table 7"/>
          <p:cNvGraphicFramePr>
            <a:graphicFrameLocks noGrp="1"/>
          </p:cNvGraphicFramePr>
          <p:nvPr/>
        </p:nvGraphicFramePr>
        <p:xfrm>
          <a:off x="381000" y="1657350"/>
          <a:ext cx="3562033" cy="2092420"/>
        </p:xfrm>
        <a:graphic>
          <a:graphicData uri="http://schemas.openxmlformats.org/drawingml/2006/table">
            <a:tbl>
              <a:tblPr firstRow="1" bandRow="1">
                <a:tableStyleId>{5C22544A-7EE6-4342-B048-85BDC9FD1C3A}</a:tableStyleId>
              </a:tblPr>
              <a:tblGrid>
                <a:gridCol w="517843"/>
                <a:gridCol w="405130"/>
                <a:gridCol w="405130"/>
                <a:gridCol w="405130"/>
                <a:gridCol w="914400"/>
                <a:gridCol w="914400"/>
              </a:tblGrid>
              <a:tr h="239298">
                <a:tc gridSpan="4">
                  <a:txBody>
                    <a:bodyPr/>
                    <a:lstStyle/>
                    <a:p>
                      <a:pPr algn="ctr"/>
                      <a:r>
                        <a:rPr lang="en-US" sz="1050" dirty="0" smtClean="0">
                          <a:solidFill>
                            <a:schemeClr val="tx1"/>
                          </a:solidFill>
                          <a:latin typeface="Arial" panose="020B0604020202020204" pitchFamily="34" charset="0"/>
                          <a:cs typeface="Arial" panose="020B0604020202020204" pitchFamily="34" charset="0"/>
                        </a:rPr>
                        <a:t>Coding sheet</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sz="105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sz="105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sz="105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239298">
                <a:tc>
                  <a:txBody>
                    <a:bodyPr/>
                    <a:lstStyle/>
                    <a:p>
                      <a:pPr algn="ctr"/>
                      <a:r>
                        <a:rPr lang="en-US" sz="1050" dirty="0" smtClean="0">
                          <a:solidFill>
                            <a:schemeClr val="tx1"/>
                          </a:solidFill>
                          <a:latin typeface="Arial" panose="020B0604020202020204" pitchFamily="34" charset="0"/>
                          <a:cs typeface="Arial" panose="020B0604020202020204" pitchFamily="34" charset="0"/>
                        </a:rPr>
                        <a:t>N</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i="1" dirty="0" smtClean="0">
                          <a:solidFill>
                            <a:schemeClr val="tx1"/>
                          </a:solidFill>
                          <a:latin typeface="Arial" panose="020B0604020202020204" pitchFamily="34" charset="0"/>
                          <a:cs typeface="Arial" panose="020B0604020202020204" pitchFamily="34" charset="0"/>
                        </a:rPr>
                        <a:t>r</a:t>
                      </a:r>
                      <a:endParaRPr lang="en-US" sz="1050" i="1"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dirty="0" err="1" smtClean="0">
                          <a:solidFill>
                            <a:schemeClr val="tx1"/>
                          </a:solidFill>
                          <a:latin typeface="Arial" panose="020B0604020202020204" pitchFamily="34" charset="0"/>
                          <a:cs typeface="Arial" panose="020B0604020202020204" pitchFamily="34" charset="0"/>
                        </a:rPr>
                        <a:t>ryy</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dirty="0" err="1" smtClean="0">
                          <a:solidFill>
                            <a:schemeClr val="tx1"/>
                          </a:solidFill>
                          <a:latin typeface="Arial" panose="020B0604020202020204" pitchFamily="34" charset="0"/>
                          <a:cs typeface="Arial" panose="020B0604020202020204" pitchFamily="34" charset="0"/>
                        </a:rPr>
                        <a:t>rxx</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i="1" dirty="0" smtClean="0">
                          <a:solidFill>
                            <a:schemeClr val="tx1"/>
                          </a:solidFill>
                          <a:latin typeface="Arial" panose="020B0604020202020204" pitchFamily="34" charset="0"/>
                          <a:cs typeface="Arial" panose="020B0604020202020204" pitchFamily="34" charset="0"/>
                        </a:rPr>
                        <a:t>z</a:t>
                      </a:r>
                      <a:endParaRPr lang="en-US" sz="1050" i="1"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i="0" dirty="0" smtClean="0">
                          <a:solidFill>
                            <a:schemeClr val="tx1"/>
                          </a:solidFill>
                          <a:latin typeface="Arial" panose="020B0604020202020204" pitchFamily="34" charset="0"/>
                          <a:cs typeface="Arial" panose="020B0604020202020204" pitchFamily="34" charset="0"/>
                        </a:rPr>
                        <a:t>(N</a:t>
                      </a:r>
                      <a:r>
                        <a:rPr lang="en-US" sz="1050" i="0" baseline="0" dirty="0" smtClean="0">
                          <a:solidFill>
                            <a:schemeClr val="tx1"/>
                          </a:solidFill>
                          <a:latin typeface="Arial" panose="020B0604020202020204" pitchFamily="34" charset="0"/>
                          <a:cs typeface="Arial" panose="020B0604020202020204" pitchFamily="34" charset="0"/>
                        </a:rPr>
                        <a:t> * </a:t>
                      </a:r>
                      <a:r>
                        <a:rPr lang="en-US" sz="1050" i="1" baseline="0" dirty="0" smtClean="0">
                          <a:solidFill>
                            <a:schemeClr val="tx1"/>
                          </a:solidFill>
                          <a:latin typeface="Arial" panose="020B0604020202020204" pitchFamily="34" charset="0"/>
                          <a:cs typeface="Arial" panose="020B0604020202020204" pitchFamily="34" charset="0"/>
                        </a:rPr>
                        <a:t>z</a:t>
                      </a:r>
                      <a:r>
                        <a:rPr lang="en-US" sz="1050" i="0" baseline="0" dirty="0" smtClean="0">
                          <a:solidFill>
                            <a:schemeClr val="tx1"/>
                          </a:solidFill>
                          <a:latin typeface="Arial" panose="020B0604020202020204" pitchFamily="34" charset="0"/>
                          <a:cs typeface="Arial" panose="020B0604020202020204" pitchFamily="34" charset="0"/>
                        </a:rPr>
                        <a:t>)</a:t>
                      </a:r>
                      <a:endParaRPr lang="en-US" sz="1050" i="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17900">
                <a:tc>
                  <a:txBody>
                    <a:bodyPr/>
                    <a:lstStyle/>
                    <a:p>
                      <a:pPr algn="r"/>
                      <a:r>
                        <a:rPr lang="en-US" sz="1050" dirty="0" smtClean="0">
                          <a:solidFill>
                            <a:schemeClr val="tx1"/>
                          </a:solidFill>
                          <a:latin typeface="Arial" panose="020B0604020202020204" pitchFamily="34" charset="0"/>
                          <a:cs typeface="Arial" panose="020B0604020202020204" pitchFamily="34" charset="0"/>
                        </a:rPr>
                        <a:t>356</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1050" dirty="0" smtClean="0">
                          <a:solidFill>
                            <a:schemeClr val="tx1"/>
                          </a:solidFill>
                          <a:latin typeface="Arial" panose="020B0604020202020204" pitchFamily="34" charset="0"/>
                          <a:cs typeface="Arial" panose="020B0604020202020204" pitchFamily="34" charset="0"/>
                        </a:rPr>
                        <a:t>.21</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1050" dirty="0" smtClean="0">
                          <a:solidFill>
                            <a:schemeClr val="tx1"/>
                          </a:solidFill>
                          <a:latin typeface="Arial" panose="020B0604020202020204" pitchFamily="34" charset="0"/>
                          <a:cs typeface="Arial" panose="020B0604020202020204" pitchFamily="34" charset="0"/>
                        </a:rPr>
                        <a:t>.89</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1050" dirty="0" smtClean="0">
                          <a:solidFill>
                            <a:schemeClr val="tx1"/>
                          </a:solidFill>
                          <a:latin typeface="Arial" panose="020B0604020202020204" pitchFamily="34" charset="0"/>
                          <a:cs typeface="Arial" panose="020B0604020202020204" pitchFamily="34" charset="0"/>
                        </a:rPr>
                        <a:t>.93</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rtl="0" fontAlgn="ctr"/>
                      <a:r>
                        <a:rPr lang="en-US" sz="1050" b="0" i="0" u="none" strike="noStrike" dirty="0">
                          <a:solidFill>
                            <a:srgbClr val="000000"/>
                          </a:solidFill>
                          <a:effectLst/>
                          <a:latin typeface="Arial" panose="020B0604020202020204" pitchFamily="34" charset="0"/>
                        </a:rPr>
                        <a:t>0.213171347</a:t>
                      </a:r>
                    </a:p>
                  </a:txBody>
                  <a:tcPr marL="9525" marR="857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rtl="0" fontAlgn="ctr"/>
                      <a:r>
                        <a:rPr lang="en-US" sz="1050" b="0" i="0" u="none" strike="noStrike" dirty="0">
                          <a:solidFill>
                            <a:srgbClr val="000000"/>
                          </a:solidFill>
                          <a:effectLst/>
                          <a:latin typeface="Arial" panose="020B0604020202020204" pitchFamily="34" charset="0"/>
                        </a:rPr>
                        <a:t>75.88899938</a:t>
                      </a:r>
                    </a:p>
                  </a:txBody>
                  <a:tcPr marL="9525" marR="857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17900">
                <a:tc>
                  <a:txBody>
                    <a:bodyPr/>
                    <a:lstStyle/>
                    <a:p>
                      <a:pPr algn="r"/>
                      <a:r>
                        <a:rPr lang="en-US" sz="1050" dirty="0" smtClean="0">
                          <a:solidFill>
                            <a:schemeClr val="tx1"/>
                          </a:solidFill>
                          <a:latin typeface="Arial" panose="020B0604020202020204" pitchFamily="34" charset="0"/>
                          <a:cs typeface="Arial" panose="020B0604020202020204" pitchFamily="34" charset="0"/>
                        </a:rPr>
                        <a:t>415</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1050" dirty="0" smtClean="0">
                          <a:solidFill>
                            <a:schemeClr val="tx1"/>
                          </a:solidFill>
                          <a:latin typeface="Arial" panose="020B0604020202020204" pitchFamily="34" charset="0"/>
                          <a:cs typeface="Arial" panose="020B0604020202020204" pitchFamily="34" charset="0"/>
                        </a:rPr>
                        <a:t>.18</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1050" dirty="0" smtClean="0">
                          <a:solidFill>
                            <a:schemeClr val="tx1"/>
                          </a:solidFill>
                          <a:latin typeface="Arial" panose="020B0604020202020204" pitchFamily="34" charset="0"/>
                          <a:cs typeface="Arial" panose="020B0604020202020204" pitchFamily="34" charset="0"/>
                        </a:rPr>
                        <a:t>.85</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1050" dirty="0" smtClean="0">
                          <a:solidFill>
                            <a:schemeClr val="tx1"/>
                          </a:solidFill>
                          <a:latin typeface="Arial" panose="020B0604020202020204" pitchFamily="34" charset="0"/>
                          <a:cs typeface="Arial" panose="020B0604020202020204" pitchFamily="34" charset="0"/>
                        </a:rPr>
                        <a:t>.90</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rtl="0" fontAlgn="ctr"/>
                      <a:r>
                        <a:rPr lang="en-US" sz="1050" b="0" i="0" u="none" strike="noStrike" dirty="0">
                          <a:solidFill>
                            <a:srgbClr val="000000"/>
                          </a:solidFill>
                          <a:effectLst/>
                          <a:latin typeface="Arial" panose="020B0604020202020204" pitchFamily="34" charset="0"/>
                        </a:rPr>
                        <a:t>0.181982689</a:t>
                      </a:r>
                    </a:p>
                  </a:txBody>
                  <a:tcPr marL="9525" marR="857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rtl="0" fontAlgn="ctr"/>
                      <a:r>
                        <a:rPr lang="en-US" sz="1050" b="0" i="0" u="none" strike="noStrike" dirty="0">
                          <a:solidFill>
                            <a:srgbClr val="000000"/>
                          </a:solidFill>
                          <a:effectLst/>
                          <a:latin typeface="Arial" panose="020B0604020202020204" pitchFamily="34" charset="0"/>
                        </a:rPr>
                        <a:t>75.52281577</a:t>
                      </a:r>
                    </a:p>
                  </a:txBody>
                  <a:tcPr marL="9525" marR="857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17900">
                <a:tc>
                  <a:txBody>
                    <a:bodyPr/>
                    <a:lstStyle/>
                    <a:p>
                      <a:pPr algn="r"/>
                      <a:r>
                        <a:rPr lang="en-US" sz="1050" dirty="0" smtClean="0">
                          <a:solidFill>
                            <a:schemeClr val="tx1"/>
                          </a:solidFill>
                          <a:latin typeface="Arial" panose="020B0604020202020204" pitchFamily="34" charset="0"/>
                          <a:cs typeface="Arial" panose="020B0604020202020204" pitchFamily="34" charset="0"/>
                        </a:rPr>
                        <a:t>415</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1050" dirty="0" smtClean="0">
                          <a:solidFill>
                            <a:schemeClr val="tx1"/>
                          </a:solidFill>
                          <a:latin typeface="Arial" panose="020B0604020202020204" pitchFamily="34" charset="0"/>
                          <a:cs typeface="Arial" panose="020B0604020202020204" pitchFamily="34" charset="0"/>
                        </a:rPr>
                        <a:t>.15</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1050" dirty="0" smtClean="0">
                          <a:solidFill>
                            <a:schemeClr val="tx1"/>
                          </a:solidFill>
                          <a:latin typeface="Arial" panose="020B0604020202020204" pitchFamily="34" charset="0"/>
                          <a:cs typeface="Arial" panose="020B0604020202020204" pitchFamily="34" charset="0"/>
                        </a:rPr>
                        <a:t>.87</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1050" dirty="0" smtClean="0">
                          <a:solidFill>
                            <a:schemeClr val="tx1"/>
                          </a:solidFill>
                          <a:latin typeface="Arial" panose="020B0604020202020204" pitchFamily="34" charset="0"/>
                          <a:cs typeface="Arial" panose="020B0604020202020204" pitchFamily="34" charset="0"/>
                        </a:rPr>
                        <a:t>.89</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rtl="0" fontAlgn="ctr"/>
                      <a:r>
                        <a:rPr lang="en-US" sz="1050" b="0" i="0" u="none" strike="noStrike" dirty="0">
                          <a:solidFill>
                            <a:srgbClr val="000000"/>
                          </a:solidFill>
                          <a:effectLst/>
                          <a:latin typeface="Arial" panose="020B0604020202020204" pitchFamily="34" charset="0"/>
                        </a:rPr>
                        <a:t>0.151140436</a:t>
                      </a:r>
                    </a:p>
                  </a:txBody>
                  <a:tcPr marL="9525" marR="857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rtl="0" fontAlgn="ctr"/>
                      <a:r>
                        <a:rPr lang="en-US" sz="1050" b="0" i="0" u="none" strike="noStrike" dirty="0">
                          <a:solidFill>
                            <a:srgbClr val="000000"/>
                          </a:solidFill>
                          <a:effectLst/>
                          <a:latin typeface="Arial" panose="020B0604020202020204" pitchFamily="34" charset="0"/>
                        </a:rPr>
                        <a:t>62.72328091</a:t>
                      </a:r>
                    </a:p>
                  </a:txBody>
                  <a:tcPr marL="9525" marR="857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17900">
                <a:tc>
                  <a:txBody>
                    <a:bodyPr/>
                    <a:lstStyle/>
                    <a:p>
                      <a:pPr algn="r"/>
                      <a:r>
                        <a:rPr lang="en-US" sz="1050" dirty="0" smtClean="0">
                          <a:solidFill>
                            <a:schemeClr val="tx1"/>
                          </a:solidFill>
                          <a:latin typeface="Arial" panose="020B0604020202020204" pitchFamily="34" charset="0"/>
                          <a:cs typeface="Arial" panose="020B0604020202020204" pitchFamily="34" charset="0"/>
                        </a:rPr>
                        <a:t>264</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1050" dirty="0" smtClean="0">
                          <a:solidFill>
                            <a:schemeClr val="tx1"/>
                          </a:solidFill>
                          <a:latin typeface="Arial" panose="020B0604020202020204" pitchFamily="34" charset="0"/>
                          <a:cs typeface="Arial" panose="020B0604020202020204" pitchFamily="34" charset="0"/>
                        </a:rPr>
                        <a:t>.19</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1050" dirty="0" smtClean="0">
                          <a:solidFill>
                            <a:schemeClr val="tx1"/>
                          </a:solidFill>
                          <a:latin typeface="Arial" panose="020B0604020202020204" pitchFamily="34" charset="0"/>
                          <a:cs typeface="Arial" panose="020B0604020202020204" pitchFamily="34" charset="0"/>
                        </a:rPr>
                        <a:t>.81</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1050" dirty="0" smtClean="0">
                          <a:solidFill>
                            <a:schemeClr val="tx1"/>
                          </a:solidFill>
                          <a:latin typeface="Arial" panose="020B0604020202020204" pitchFamily="34" charset="0"/>
                          <a:cs typeface="Arial" panose="020B0604020202020204" pitchFamily="34" charset="0"/>
                        </a:rPr>
                        <a:t>.89</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rtl="0" fontAlgn="ctr"/>
                      <a:r>
                        <a:rPr lang="en-US" sz="1050" b="0" i="0" u="none" strike="noStrike" dirty="0">
                          <a:solidFill>
                            <a:srgbClr val="000000"/>
                          </a:solidFill>
                          <a:effectLst/>
                          <a:latin typeface="Arial" panose="020B0604020202020204" pitchFamily="34" charset="0"/>
                        </a:rPr>
                        <a:t>0.192337169</a:t>
                      </a:r>
                    </a:p>
                  </a:txBody>
                  <a:tcPr marL="9525" marR="857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rtl="0" fontAlgn="ctr"/>
                      <a:r>
                        <a:rPr lang="en-US" sz="1050" b="0" i="0" u="none" strike="noStrike" dirty="0">
                          <a:solidFill>
                            <a:srgbClr val="000000"/>
                          </a:solidFill>
                          <a:effectLst/>
                          <a:latin typeface="Arial" panose="020B0604020202020204" pitchFamily="34" charset="0"/>
                        </a:rPr>
                        <a:t>50.77701267</a:t>
                      </a:r>
                    </a:p>
                  </a:txBody>
                  <a:tcPr marL="9525" marR="857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17900">
                <a:tc>
                  <a:txBody>
                    <a:bodyPr/>
                    <a:lstStyle/>
                    <a:p>
                      <a:pPr algn="r"/>
                      <a:r>
                        <a:rPr lang="en-US" sz="1050" dirty="0" smtClean="0">
                          <a:solidFill>
                            <a:schemeClr val="tx1"/>
                          </a:solidFill>
                          <a:latin typeface="Arial" panose="020B0604020202020204" pitchFamily="34" charset="0"/>
                          <a:cs typeface="Arial" panose="020B0604020202020204" pitchFamily="34" charset="0"/>
                        </a:rPr>
                        <a:t>189</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1050" dirty="0" smtClean="0">
                          <a:solidFill>
                            <a:schemeClr val="tx1"/>
                          </a:solidFill>
                          <a:latin typeface="Arial" panose="020B0604020202020204" pitchFamily="34" charset="0"/>
                          <a:cs typeface="Arial" panose="020B0604020202020204" pitchFamily="34" charset="0"/>
                        </a:rPr>
                        <a:t>.24</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1050" dirty="0" smtClean="0">
                          <a:solidFill>
                            <a:schemeClr val="tx1"/>
                          </a:solidFill>
                          <a:latin typeface="Arial" panose="020B0604020202020204" pitchFamily="34" charset="0"/>
                          <a:cs typeface="Arial" panose="020B0604020202020204" pitchFamily="34" charset="0"/>
                        </a:rPr>
                        <a:t>.83</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1050" dirty="0" smtClean="0">
                          <a:solidFill>
                            <a:schemeClr val="tx1"/>
                          </a:solidFill>
                          <a:latin typeface="Arial" panose="020B0604020202020204" pitchFamily="34" charset="0"/>
                          <a:cs typeface="Arial" panose="020B0604020202020204" pitchFamily="34" charset="0"/>
                        </a:rPr>
                        <a:t>.79</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rtl="0" fontAlgn="ctr"/>
                      <a:r>
                        <a:rPr lang="en-US" sz="1050" b="0" i="0" u="none" strike="noStrike" dirty="0">
                          <a:solidFill>
                            <a:srgbClr val="000000"/>
                          </a:solidFill>
                          <a:effectLst/>
                          <a:latin typeface="Arial" panose="020B0604020202020204" pitchFamily="34" charset="0"/>
                        </a:rPr>
                        <a:t>0.244774113</a:t>
                      </a:r>
                    </a:p>
                  </a:txBody>
                  <a:tcPr marL="9525" marR="857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rtl="0" fontAlgn="ctr"/>
                      <a:r>
                        <a:rPr lang="en-US" sz="1050" b="0" i="0" u="none" strike="noStrike" dirty="0">
                          <a:solidFill>
                            <a:srgbClr val="000000"/>
                          </a:solidFill>
                          <a:effectLst/>
                          <a:latin typeface="Arial" panose="020B0604020202020204" pitchFamily="34" charset="0"/>
                        </a:rPr>
                        <a:t>46.26230729</a:t>
                      </a:r>
                    </a:p>
                  </a:txBody>
                  <a:tcPr marL="9525" marR="857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9" name="Title 1"/>
          <p:cNvSpPr txBox="1">
            <a:spLocks/>
          </p:cNvSpPr>
          <p:nvPr/>
        </p:nvSpPr>
        <p:spPr>
          <a:xfrm>
            <a:off x="914400" y="419100"/>
            <a:ext cx="8229600" cy="8572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smtClean="0">
                <a:solidFill>
                  <a:srgbClr val="002855"/>
                </a:solidFill>
                <a:latin typeface="Arial" charset="0"/>
                <a:ea typeface="Arial" charset="0"/>
                <a:cs typeface="Arial" charset="0"/>
              </a:rPr>
              <a:t>Hunter &amp; Schmidt approach</a:t>
            </a:r>
            <a:endParaRPr lang="en-US" sz="4000" b="1" dirty="0">
              <a:solidFill>
                <a:srgbClr val="002855"/>
              </a:solidFill>
              <a:latin typeface="Arial" charset="0"/>
              <a:ea typeface="Arial" charset="0"/>
              <a:cs typeface="Arial" charset="0"/>
            </a:endParaRPr>
          </a:p>
        </p:txBody>
      </p:sp>
    </p:spTree>
    <p:extLst>
      <p:ext uri="{BB962C8B-B14F-4D97-AF65-F5344CB8AC3E}">
        <p14:creationId xmlns:p14="http://schemas.microsoft.com/office/powerpoint/2010/main" val="258663460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3238500" y="4324350"/>
            <a:ext cx="2667000" cy="32004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000" dirty="0" smtClean="0">
                <a:solidFill>
                  <a:srgbClr val="002855"/>
                </a:solidFill>
                <a:latin typeface="Arial" charset="0"/>
                <a:ea typeface="Arial" charset="0"/>
                <a:cs typeface="Arial" charset="0"/>
              </a:rPr>
              <a:t>How to conduct a meta-analysis</a:t>
            </a:r>
            <a:endParaRPr lang="en-US" sz="1000" dirty="0">
              <a:solidFill>
                <a:srgbClr val="002855"/>
              </a:solidFill>
              <a:latin typeface="Arial" charset="0"/>
              <a:ea typeface="Arial" charset="0"/>
              <a:cs typeface="Arial" charset="0"/>
            </a:endParaRPr>
          </a:p>
        </p:txBody>
      </p:sp>
      <p:sp>
        <p:nvSpPr>
          <p:cNvPr id="4" name="Content Placeholder 16"/>
          <p:cNvSpPr txBox="1">
            <a:spLocks/>
          </p:cNvSpPr>
          <p:nvPr/>
        </p:nvSpPr>
        <p:spPr>
          <a:xfrm>
            <a:off x="6934200" y="4324350"/>
            <a:ext cx="2209800" cy="81915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buFont typeface="Arial"/>
              <a:buNone/>
            </a:pPr>
            <a:r>
              <a:rPr lang="en-US" sz="1100" dirty="0" smtClean="0">
                <a:solidFill>
                  <a:srgbClr val="002855"/>
                </a:solidFill>
                <a:latin typeface="Arial" charset="0"/>
                <a:ea typeface="Arial" charset="0"/>
                <a:cs typeface="Arial" charset="0"/>
              </a:rPr>
              <a:t>John Chambers College of Business and Economics</a:t>
            </a:r>
            <a:endParaRPr lang="en-US" dirty="0" smtClean="0">
              <a:solidFill>
                <a:srgbClr val="002855"/>
              </a:solidFill>
            </a:endParaRPr>
          </a:p>
        </p:txBody>
      </p:sp>
      <p:graphicFrame>
        <p:nvGraphicFramePr>
          <p:cNvPr id="6" name="Diagram 5"/>
          <p:cNvGraphicFramePr/>
          <p:nvPr/>
        </p:nvGraphicFramePr>
        <p:xfrm>
          <a:off x="3238500" y="4552950"/>
          <a:ext cx="2667000" cy="3714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itle 1"/>
          <p:cNvSpPr txBox="1">
            <a:spLocks/>
          </p:cNvSpPr>
          <p:nvPr/>
        </p:nvSpPr>
        <p:spPr>
          <a:xfrm>
            <a:off x="2838450" y="4838700"/>
            <a:ext cx="3467100" cy="323850"/>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400" dirty="0">
                <a:latin typeface="Arial" charset="0"/>
                <a:cs typeface="Arial" charset="0"/>
              </a:rPr>
              <a:t>Step 5: Analyzing and integrating the outcomes of studies</a:t>
            </a:r>
            <a:endParaRPr lang="en-US" sz="1400" b="1" dirty="0">
              <a:solidFill>
                <a:srgbClr val="002855"/>
              </a:solidFill>
              <a:latin typeface="Arial" charset="0"/>
              <a:ea typeface="Arial" charset="0"/>
              <a:cs typeface="Arial" charset="0"/>
            </a:endParaRPr>
          </a:p>
        </p:txBody>
      </p:sp>
      <p:graphicFrame>
        <p:nvGraphicFramePr>
          <p:cNvPr id="8" name="Table 7"/>
          <p:cNvGraphicFramePr>
            <a:graphicFrameLocks noGrp="1"/>
          </p:cNvGraphicFramePr>
          <p:nvPr/>
        </p:nvGraphicFramePr>
        <p:xfrm>
          <a:off x="381000" y="1657350"/>
          <a:ext cx="3562033" cy="2410320"/>
        </p:xfrm>
        <a:graphic>
          <a:graphicData uri="http://schemas.openxmlformats.org/drawingml/2006/table">
            <a:tbl>
              <a:tblPr firstRow="1" bandRow="1">
                <a:tableStyleId>{5C22544A-7EE6-4342-B048-85BDC9FD1C3A}</a:tableStyleId>
              </a:tblPr>
              <a:tblGrid>
                <a:gridCol w="517843"/>
                <a:gridCol w="405130"/>
                <a:gridCol w="405130"/>
                <a:gridCol w="405130"/>
                <a:gridCol w="914400"/>
                <a:gridCol w="914400"/>
              </a:tblGrid>
              <a:tr h="239298">
                <a:tc gridSpan="4">
                  <a:txBody>
                    <a:bodyPr/>
                    <a:lstStyle/>
                    <a:p>
                      <a:pPr algn="ctr"/>
                      <a:r>
                        <a:rPr lang="en-US" sz="1050" dirty="0" smtClean="0">
                          <a:solidFill>
                            <a:schemeClr val="tx1"/>
                          </a:solidFill>
                          <a:latin typeface="Arial" panose="020B0604020202020204" pitchFamily="34" charset="0"/>
                          <a:cs typeface="Arial" panose="020B0604020202020204" pitchFamily="34" charset="0"/>
                        </a:rPr>
                        <a:t>Coding sheet</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sz="105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sz="105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sz="105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239298">
                <a:tc>
                  <a:txBody>
                    <a:bodyPr/>
                    <a:lstStyle/>
                    <a:p>
                      <a:pPr algn="ctr"/>
                      <a:r>
                        <a:rPr lang="en-US" sz="1050" dirty="0" smtClean="0">
                          <a:solidFill>
                            <a:schemeClr val="tx1"/>
                          </a:solidFill>
                          <a:latin typeface="Arial" panose="020B0604020202020204" pitchFamily="34" charset="0"/>
                          <a:cs typeface="Arial" panose="020B0604020202020204" pitchFamily="34" charset="0"/>
                        </a:rPr>
                        <a:t>N</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i="1" dirty="0" smtClean="0">
                          <a:solidFill>
                            <a:schemeClr val="tx1"/>
                          </a:solidFill>
                          <a:latin typeface="Arial" panose="020B0604020202020204" pitchFamily="34" charset="0"/>
                          <a:cs typeface="Arial" panose="020B0604020202020204" pitchFamily="34" charset="0"/>
                        </a:rPr>
                        <a:t>r</a:t>
                      </a:r>
                      <a:endParaRPr lang="en-US" sz="1050" i="1"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dirty="0" err="1" smtClean="0">
                          <a:solidFill>
                            <a:schemeClr val="tx1"/>
                          </a:solidFill>
                          <a:latin typeface="Arial" panose="020B0604020202020204" pitchFamily="34" charset="0"/>
                          <a:cs typeface="Arial" panose="020B0604020202020204" pitchFamily="34" charset="0"/>
                        </a:rPr>
                        <a:t>ryy</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dirty="0" err="1" smtClean="0">
                          <a:solidFill>
                            <a:schemeClr val="tx1"/>
                          </a:solidFill>
                          <a:latin typeface="Arial" panose="020B0604020202020204" pitchFamily="34" charset="0"/>
                          <a:cs typeface="Arial" panose="020B0604020202020204" pitchFamily="34" charset="0"/>
                        </a:rPr>
                        <a:t>rxx</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i="1" dirty="0" smtClean="0">
                          <a:solidFill>
                            <a:schemeClr val="tx1"/>
                          </a:solidFill>
                          <a:latin typeface="Arial" panose="020B0604020202020204" pitchFamily="34" charset="0"/>
                          <a:cs typeface="Arial" panose="020B0604020202020204" pitchFamily="34" charset="0"/>
                        </a:rPr>
                        <a:t>z</a:t>
                      </a:r>
                      <a:endParaRPr lang="en-US" sz="1050" i="1"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i="0" dirty="0" smtClean="0">
                          <a:solidFill>
                            <a:schemeClr val="tx1"/>
                          </a:solidFill>
                          <a:latin typeface="Arial" panose="020B0604020202020204" pitchFamily="34" charset="0"/>
                          <a:cs typeface="Arial" panose="020B0604020202020204" pitchFamily="34" charset="0"/>
                        </a:rPr>
                        <a:t>(N</a:t>
                      </a:r>
                      <a:r>
                        <a:rPr lang="en-US" sz="1050" i="0" baseline="0" dirty="0" smtClean="0">
                          <a:solidFill>
                            <a:schemeClr val="tx1"/>
                          </a:solidFill>
                          <a:latin typeface="Arial" panose="020B0604020202020204" pitchFamily="34" charset="0"/>
                          <a:cs typeface="Arial" panose="020B0604020202020204" pitchFamily="34" charset="0"/>
                        </a:rPr>
                        <a:t> * </a:t>
                      </a:r>
                      <a:r>
                        <a:rPr lang="en-US" sz="1050" i="1" baseline="0" dirty="0" smtClean="0">
                          <a:solidFill>
                            <a:schemeClr val="tx1"/>
                          </a:solidFill>
                          <a:latin typeface="Arial" panose="020B0604020202020204" pitchFamily="34" charset="0"/>
                          <a:cs typeface="Arial" panose="020B0604020202020204" pitchFamily="34" charset="0"/>
                        </a:rPr>
                        <a:t>z</a:t>
                      </a:r>
                      <a:r>
                        <a:rPr lang="en-US" sz="1050" i="0" baseline="0" dirty="0" smtClean="0">
                          <a:solidFill>
                            <a:schemeClr val="tx1"/>
                          </a:solidFill>
                          <a:latin typeface="Arial" panose="020B0604020202020204" pitchFamily="34" charset="0"/>
                          <a:cs typeface="Arial" panose="020B0604020202020204" pitchFamily="34" charset="0"/>
                        </a:rPr>
                        <a:t>)</a:t>
                      </a:r>
                      <a:endParaRPr lang="en-US" sz="1050" i="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17900">
                <a:tc>
                  <a:txBody>
                    <a:bodyPr/>
                    <a:lstStyle/>
                    <a:p>
                      <a:pPr algn="r"/>
                      <a:r>
                        <a:rPr lang="en-US" sz="1050" dirty="0" smtClean="0">
                          <a:solidFill>
                            <a:schemeClr val="tx1"/>
                          </a:solidFill>
                          <a:latin typeface="Arial" panose="020B0604020202020204" pitchFamily="34" charset="0"/>
                          <a:cs typeface="Arial" panose="020B0604020202020204" pitchFamily="34" charset="0"/>
                        </a:rPr>
                        <a:t>356</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1050" dirty="0" smtClean="0">
                          <a:solidFill>
                            <a:schemeClr val="tx1"/>
                          </a:solidFill>
                          <a:latin typeface="Arial" panose="020B0604020202020204" pitchFamily="34" charset="0"/>
                          <a:cs typeface="Arial" panose="020B0604020202020204" pitchFamily="34" charset="0"/>
                        </a:rPr>
                        <a:t>.21</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1050" dirty="0" smtClean="0">
                          <a:solidFill>
                            <a:schemeClr val="tx1"/>
                          </a:solidFill>
                          <a:latin typeface="Arial" panose="020B0604020202020204" pitchFamily="34" charset="0"/>
                          <a:cs typeface="Arial" panose="020B0604020202020204" pitchFamily="34" charset="0"/>
                        </a:rPr>
                        <a:t>.89</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1050" dirty="0" smtClean="0">
                          <a:solidFill>
                            <a:schemeClr val="tx1"/>
                          </a:solidFill>
                          <a:latin typeface="Arial" panose="020B0604020202020204" pitchFamily="34" charset="0"/>
                          <a:cs typeface="Arial" panose="020B0604020202020204" pitchFamily="34" charset="0"/>
                        </a:rPr>
                        <a:t>.93</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rtl="0" fontAlgn="ctr"/>
                      <a:r>
                        <a:rPr lang="en-US" sz="1050" b="0" i="0" u="none" strike="noStrike" dirty="0">
                          <a:solidFill>
                            <a:srgbClr val="000000"/>
                          </a:solidFill>
                          <a:effectLst/>
                          <a:latin typeface="Arial" panose="020B0604020202020204" pitchFamily="34" charset="0"/>
                        </a:rPr>
                        <a:t>0.213171347</a:t>
                      </a:r>
                    </a:p>
                  </a:txBody>
                  <a:tcPr marL="9525" marR="857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rtl="0" fontAlgn="ctr"/>
                      <a:r>
                        <a:rPr lang="en-US" sz="1050" b="0" i="0" u="none" strike="noStrike" dirty="0">
                          <a:solidFill>
                            <a:srgbClr val="000000"/>
                          </a:solidFill>
                          <a:effectLst/>
                          <a:latin typeface="Arial" panose="020B0604020202020204" pitchFamily="34" charset="0"/>
                        </a:rPr>
                        <a:t>75.88899938</a:t>
                      </a:r>
                    </a:p>
                  </a:txBody>
                  <a:tcPr marL="9525" marR="857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17900">
                <a:tc>
                  <a:txBody>
                    <a:bodyPr/>
                    <a:lstStyle/>
                    <a:p>
                      <a:pPr algn="r"/>
                      <a:r>
                        <a:rPr lang="en-US" sz="1050" dirty="0" smtClean="0">
                          <a:solidFill>
                            <a:schemeClr val="tx1"/>
                          </a:solidFill>
                          <a:latin typeface="Arial" panose="020B0604020202020204" pitchFamily="34" charset="0"/>
                          <a:cs typeface="Arial" panose="020B0604020202020204" pitchFamily="34" charset="0"/>
                        </a:rPr>
                        <a:t>415</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1050" dirty="0" smtClean="0">
                          <a:solidFill>
                            <a:schemeClr val="tx1"/>
                          </a:solidFill>
                          <a:latin typeface="Arial" panose="020B0604020202020204" pitchFamily="34" charset="0"/>
                          <a:cs typeface="Arial" panose="020B0604020202020204" pitchFamily="34" charset="0"/>
                        </a:rPr>
                        <a:t>.18</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1050" dirty="0" smtClean="0">
                          <a:solidFill>
                            <a:schemeClr val="tx1"/>
                          </a:solidFill>
                          <a:latin typeface="Arial" panose="020B0604020202020204" pitchFamily="34" charset="0"/>
                          <a:cs typeface="Arial" panose="020B0604020202020204" pitchFamily="34" charset="0"/>
                        </a:rPr>
                        <a:t>.85</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1050" dirty="0" smtClean="0">
                          <a:solidFill>
                            <a:schemeClr val="tx1"/>
                          </a:solidFill>
                          <a:latin typeface="Arial" panose="020B0604020202020204" pitchFamily="34" charset="0"/>
                          <a:cs typeface="Arial" panose="020B0604020202020204" pitchFamily="34" charset="0"/>
                        </a:rPr>
                        <a:t>.90</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rtl="0" fontAlgn="ctr"/>
                      <a:r>
                        <a:rPr lang="en-US" sz="1050" b="0" i="0" u="none" strike="noStrike" dirty="0">
                          <a:solidFill>
                            <a:srgbClr val="000000"/>
                          </a:solidFill>
                          <a:effectLst/>
                          <a:latin typeface="Arial" panose="020B0604020202020204" pitchFamily="34" charset="0"/>
                        </a:rPr>
                        <a:t>0.181982689</a:t>
                      </a:r>
                    </a:p>
                  </a:txBody>
                  <a:tcPr marL="9525" marR="857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rtl="0" fontAlgn="ctr"/>
                      <a:r>
                        <a:rPr lang="en-US" sz="1050" b="0" i="0" u="none" strike="noStrike" dirty="0">
                          <a:solidFill>
                            <a:srgbClr val="000000"/>
                          </a:solidFill>
                          <a:effectLst/>
                          <a:latin typeface="Arial" panose="020B0604020202020204" pitchFamily="34" charset="0"/>
                        </a:rPr>
                        <a:t>75.52281577</a:t>
                      </a:r>
                    </a:p>
                  </a:txBody>
                  <a:tcPr marL="9525" marR="857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17900">
                <a:tc>
                  <a:txBody>
                    <a:bodyPr/>
                    <a:lstStyle/>
                    <a:p>
                      <a:pPr algn="r"/>
                      <a:r>
                        <a:rPr lang="en-US" sz="1050" dirty="0" smtClean="0">
                          <a:solidFill>
                            <a:schemeClr val="tx1"/>
                          </a:solidFill>
                          <a:latin typeface="Arial" panose="020B0604020202020204" pitchFamily="34" charset="0"/>
                          <a:cs typeface="Arial" panose="020B0604020202020204" pitchFamily="34" charset="0"/>
                        </a:rPr>
                        <a:t>415</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1050" dirty="0" smtClean="0">
                          <a:solidFill>
                            <a:schemeClr val="tx1"/>
                          </a:solidFill>
                          <a:latin typeface="Arial" panose="020B0604020202020204" pitchFamily="34" charset="0"/>
                          <a:cs typeface="Arial" panose="020B0604020202020204" pitchFamily="34" charset="0"/>
                        </a:rPr>
                        <a:t>.15</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1050" dirty="0" smtClean="0">
                          <a:solidFill>
                            <a:schemeClr val="tx1"/>
                          </a:solidFill>
                          <a:latin typeface="Arial" panose="020B0604020202020204" pitchFamily="34" charset="0"/>
                          <a:cs typeface="Arial" panose="020B0604020202020204" pitchFamily="34" charset="0"/>
                        </a:rPr>
                        <a:t>.87</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1050" dirty="0" smtClean="0">
                          <a:solidFill>
                            <a:schemeClr val="tx1"/>
                          </a:solidFill>
                          <a:latin typeface="Arial" panose="020B0604020202020204" pitchFamily="34" charset="0"/>
                          <a:cs typeface="Arial" panose="020B0604020202020204" pitchFamily="34" charset="0"/>
                        </a:rPr>
                        <a:t>.89</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rtl="0" fontAlgn="ctr"/>
                      <a:r>
                        <a:rPr lang="en-US" sz="1050" b="0" i="0" u="none" strike="noStrike" dirty="0">
                          <a:solidFill>
                            <a:srgbClr val="000000"/>
                          </a:solidFill>
                          <a:effectLst/>
                          <a:latin typeface="Arial" panose="020B0604020202020204" pitchFamily="34" charset="0"/>
                        </a:rPr>
                        <a:t>0.151140436</a:t>
                      </a:r>
                    </a:p>
                  </a:txBody>
                  <a:tcPr marL="9525" marR="857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rtl="0" fontAlgn="ctr"/>
                      <a:r>
                        <a:rPr lang="en-US" sz="1050" b="0" i="0" u="none" strike="noStrike" dirty="0">
                          <a:solidFill>
                            <a:srgbClr val="000000"/>
                          </a:solidFill>
                          <a:effectLst/>
                          <a:latin typeface="Arial" panose="020B0604020202020204" pitchFamily="34" charset="0"/>
                        </a:rPr>
                        <a:t>62.72328091</a:t>
                      </a:r>
                    </a:p>
                  </a:txBody>
                  <a:tcPr marL="9525" marR="857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17900">
                <a:tc>
                  <a:txBody>
                    <a:bodyPr/>
                    <a:lstStyle/>
                    <a:p>
                      <a:pPr algn="r"/>
                      <a:r>
                        <a:rPr lang="en-US" sz="1050" dirty="0" smtClean="0">
                          <a:solidFill>
                            <a:schemeClr val="tx1"/>
                          </a:solidFill>
                          <a:latin typeface="Arial" panose="020B0604020202020204" pitchFamily="34" charset="0"/>
                          <a:cs typeface="Arial" panose="020B0604020202020204" pitchFamily="34" charset="0"/>
                        </a:rPr>
                        <a:t>264</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1050" dirty="0" smtClean="0">
                          <a:solidFill>
                            <a:schemeClr val="tx1"/>
                          </a:solidFill>
                          <a:latin typeface="Arial" panose="020B0604020202020204" pitchFamily="34" charset="0"/>
                          <a:cs typeface="Arial" panose="020B0604020202020204" pitchFamily="34" charset="0"/>
                        </a:rPr>
                        <a:t>.19</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1050" dirty="0" smtClean="0">
                          <a:solidFill>
                            <a:schemeClr val="tx1"/>
                          </a:solidFill>
                          <a:latin typeface="Arial" panose="020B0604020202020204" pitchFamily="34" charset="0"/>
                          <a:cs typeface="Arial" panose="020B0604020202020204" pitchFamily="34" charset="0"/>
                        </a:rPr>
                        <a:t>.81</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1050" dirty="0" smtClean="0">
                          <a:solidFill>
                            <a:schemeClr val="tx1"/>
                          </a:solidFill>
                          <a:latin typeface="Arial" panose="020B0604020202020204" pitchFamily="34" charset="0"/>
                          <a:cs typeface="Arial" panose="020B0604020202020204" pitchFamily="34" charset="0"/>
                        </a:rPr>
                        <a:t>.89</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rtl="0" fontAlgn="ctr"/>
                      <a:r>
                        <a:rPr lang="en-US" sz="1050" b="0" i="0" u="none" strike="noStrike" dirty="0">
                          <a:solidFill>
                            <a:srgbClr val="000000"/>
                          </a:solidFill>
                          <a:effectLst/>
                          <a:latin typeface="Arial" panose="020B0604020202020204" pitchFamily="34" charset="0"/>
                        </a:rPr>
                        <a:t>0.192337169</a:t>
                      </a:r>
                    </a:p>
                  </a:txBody>
                  <a:tcPr marL="9525" marR="857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rtl="0" fontAlgn="ctr"/>
                      <a:r>
                        <a:rPr lang="en-US" sz="1050" b="0" i="0" u="none" strike="noStrike" dirty="0">
                          <a:solidFill>
                            <a:srgbClr val="000000"/>
                          </a:solidFill>
                          <a:effectLst/>
                          <a:latin typeface="Arial" panose="020B0604020202020204" pitchFamily="34" charset="0"/>
                        </a:rPr>
                        <a:t>50.77701267</a:t>
                      </a:r>
                    </a:p>
                  </a:txBody>
                  <a:tcPr marL="9525" marR="857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17900">
                <a:tc>
                  <a:txBody>
                    <a:bodyPr/>
                    <a:lstStyle/>
                    <a:p>
                      <a:pPr algn="r"/>
                      <a:r>
                        <a:rPr lang="en-US" sz="1050" dirty="0" smtClean="0">
                          <a:solidFill>
                            <a:schemeClr val="tx1"/>
                          </a:solidFill>
                          <a:latin typeface="Arial" panose="020B0604020202020204" pitchFamily="34" charset="0"/>
                          <a:cs typeface="Arial" panose="020B0604020202020204" pitchFamily="34" charset="0"/>
                        </a:rPr>
                        <a:t>189</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1050" dirty="0" smtClean="0">
                          <a:solidFill>
                            <a:schemeClr val="tx1"/>
                          </a:solidFill>
                          <a:latin typeface="Arial" panose="020B0604020202020204" pitchFamily="34" charset="0"/>
                          <a:cs typeface="Arial" panose="020B0604020202020204" pitchFamily="34" charset="0"/>
                        </a:rPr>
                        <a:t>.24</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1050" dirty="0" smtClean="0">
                          <a:solidFill>
                            <a:schemeClr val="tx1"/>
                          </a:solidFill>
                          <a:latin typeface="Arial" panose="020B0604020202020204" pitchFamily="34" charset="0"/>
                          <a:cs typeface="Arial" panose="020B0604020202020204" pitchFamily="34" charset="0"/>
                        </a:rPr>
                        <a:t>.83</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1050" dirty="0" smtClean="0">
                          <a:solidFill>
                            <a:schemeClr val="tx1"/>
                          </a:solidFill>
                          <a:latin typeface="Arial" panose="020B0604020202020204" pitchFamily="34" charset="0"/>
                          <a:cs typeface="Arial" panose="020B0604020202020204" pitchFamily="34" charset="0"/>
                        </a:rPr>
                        <a:t>.79</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rtl="0" fontAlgn="ctr"/>
                      <a:r>
                        <a:rPr lang="en-US" sz="1050" b="0" i="0" u="none" strike="noStrike" dirty="0">
                          <a:solidFill>
                            <a:srgbClr val="000000"/>
                          </a:solidFill>
                          <a:effectLst/>
                          <a:latin typeface="Arial" panose="020B0604020202020204" pitchFamily="34" charset="0"/>
                        </a:rPr>
                        <a:t>0.244774113</a:t>
                      </a:r>
                    </a:p>
                  </a:txBody>
                  <a:tcPr marL="9525" marR="857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rtl="0" fontAlgn="ctr"/>
                      <a:r>
                        <a:rPr lang="en-US" sz="1050" b="0" i="0" u="none" strike="noStrike" dirty="0">
                          <a:solidFill>
                            <a:srgbClr val="000000"/>
                          </a:solidFill>
                          <a:effectLst/>
                          <a:latin typeface="Arial" panose="020B0604020202020204" pitchFamily="34" charset="0"/>
                        </a:rPr>
                        <a:t>46.26230729</a:t>
                      </a:r>
                    </a:p>
                  </a:txBody>
                  <a:tcPr marL="9525" marR="857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17900">
                <a:tc>
                  <a:txBody>
                    <a:bodyPr/>
                    <a:lstStyle/>
                    <a:p>
                      <a:pPr algn="r"/>
                      <a:r>
                        <a:rPr lang="en-US" sz="1050" dirty="0" smtClean="0">
                          <a:solidFill>
                            <a:schemeClr val="tx1"/>
                          </a:solidFill>
                          <a:latin typeface="Arial" panose="020B0604020202020204" pitchFamily="34" charset="0"/>
                          <a:cs typeface="Arial" panose="020B0604020202020204" pitchFamily="34" charset="0"/>
                        </a:rPr>
                        <a:t>1639</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rtl="0" fontAlgn="ctr"/>
                      <a:endParaRPr lang="en-US" sz="1050" b="0" i="0" u="none" strike="noStrike" dirty="0">
                        <a:solidFill>
                          <a:srgbClr val="000000"/>
                        </a:solidFill>
                        <a:effectLst/>
                        <a:latin typeface="Arial" panose="020B0604020202020204" pitchFamily="34" charset="0"/>
                      </a:endParaRPr>
                    </a:p>
                  </a:txBody>
                  <a:tcPr marL="9525" marR="857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050" b="0" i="0" u="none" strike="noStrike" kern="1200" dirty="0">
                          <a:solidFill>
                            <a:srgbClr val="000000"/>
                          </a:solidFill>
                          <a:effectLst/>
                          <a:latin typeface="Arial" panose="020B0604020202020204" pitchFamily="34" charset="0"/>
                          <a:ea typeface="+mn-ea"/>
                          <a:cs typeface="+mn-cs"/>
                        </a:rPr>
                        <a:t>311.174416</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9" name="Title 1"/>
          <p:cNvSpPr txBox="1">
            <a:spLocks/>
          </p:cNvSpPr>
          <p:nvPr/>
        </p:nvSpPr>
        <p:spPr>
          <a:xfrm>
            <a:off x="914400" y="419100"/>
            <a:ext cx="8229600" cy="8572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smtClean="0">
                <a:solidFill>
                  <a:srgbClr val="002855"/>
                </a:solidFill>
                <a:latin typeface="Arial" charset="0"/>
                <a:ea typeface="Arial" charset="0"/>
                <a:cs typeface="Arial" charset="0"/>
              </a:rPr>
              <a:t>Hunter &amp; Schmidt approach</a:t>
            </a:r>
            <a:endParaRPr lang="en-US" sz="4000" b="1" dirty="0">
              <a:solidFill>
                <a:srgbClr val="002855"/>
              </a:solidFill>
              <a:latin typeface="Arial" charset="0"/>
              <a:ea typeface="Arial" charset="0"/>
              <a:cs typeface="Arial" charset="0"/>
            </a:endParaRPr>
          </a:p>
        </p:txBody>
      </p:sp>
    </p:spTree>
    <p:extLst>
      <p:ext uri="{BB962C8B-B14F-4D97-AF65-F5344CB8AC3E}">
        <p14:creationId xmlns:p14="http://schemas.microsoft.com/office/powerpoint/2010/main" val="406879512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3238500" y="4324350"/>
            <a:ext cx="2667000" cy="32004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000" dirty="0" smtClean="0">
                <a:solidFill>
                  <a:srgbClr val="002855"/>
                </a:solidFill>
                <a:latin typeface="Arial" charset="0"/>
                <a:ea typeface="Arial" charset="0"/>
                <a:cs typeface="Arial" charset="0"/>
              </a:rPr>
              <a:t>How to conduct a meta-analysis</a:t>
            </a:r>
            <a:endParaRPr lang="en-US" sz="1000" dirty="0">
              <a:solidFill>
                <a:srgbClr val="002855"/>
              </a:solidFill>
              <a:latin typeface="Arial" charset="0"/>
              <a:ea typeface="Arial" charset="0"/>
              <a:cs typeface="Arial" charset="0"/>
            </a:endParaRPr>
          </a:p>
        </p:txBody>
      </p:sp>
      <p:sp>
        <p:nvSpPr>
          <p:cNvPr id="4" name="Content Placeholder 16"/>
          <p:cNvSpPr txBox="1">
            <a:spLocks/>
          </p:cNvSpPr>
          <p:nvPr/>
        </p:nvSpPr>
        <p:spPr>
          <a:xfrm>
            <a:off x="6934200" y="4324350"/>
            <a:ext cx="2209800" cy="81915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buFont typeface="Arial"/>
              <a:buNone/>
            </a:pPr>
            <a:r>
              <a:rPr lang="en-US" sz="1100" dirty="0" smtClean="0">
                <a:solidFill>
                  <a:srgbClr val="002855"/>
                </a:solidFill>
                <a:latin typeface="Arial" charset="0"/>
                <a:ea typeface="Arial" charset="0"/>
                <a:cs typeface="Arial" charset="0"/>
              </a:rPr>
              <a:t>John Chambers College of Business and Economics</a:t>
            </a:r>
            <a:endParaRPr lang="en-US" dirty="0" smtClean="0">
              <a:solidFill>
                <a:srgbClr val="002855"/>
              </a:solidFill>
            </a:endParaRPr>
          </a:p>
        </p:txBody>
      </p:sp>
      <p:graphicFrame>
        <p:nvGraphicFramePr>
          <p:cNvPr id="6" name="Diagram 5"/>
          <p:cNvGraphicFramePr/>
          <p:nvPr/>
        </p:nvGraphicFramePr>
        <p:xfrm>
          <a:off x="3238500" y="4552950"/>
          <a:ext cx="2667000" cy="3714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itle 1"/>
          <p:cNvSpPr txBox="1">
            <a:spLocks/>
          </p:cNvSpPr>
          <p:nvPr/>
        </p:nvSpPr>
        <p:spPr>
          <a:xfrm>
            <a:off x="2838450" y="4838700"/>
            <a:ext cx="3467100" cy="323850"/>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400" dirty="0">
                <a:latin typeface="Arial" charset="0"/>
                <a:cs typeface="Arial" charset="0"/>
              </a:rPr>
              <a:t>Step 5: Analyzing and integrating the outcomes of studies</a:t>
            </a:r>
            <a:endParaRPr lang="en-US" sz="1400" b="1" dirty="0">
              <a:solidFill>
                <a:srgbClr val="002855"/>
              </a:solidFill>
              <a:latin typeface="Arial" charset="0"/>
              <a:ea typeface="Arial" charset="0"/>
              <a:cs typeface="Arial" charset="0"/>
            </a:endParaRPr>
          </a:p>
        </p:txBody>
      </p:sp>
      <p:graphicFrame>
        <p:nvGraphicFramePr>
          <p:cNvPr id="8" name="Table 7"/>
          <p:cNvGraphicFramePr>
            <a:graphicFrameLocks noGrp="1"/>
          </p:cNvGraphicFramePr>
          <p:nvPr/>
        </p:nvGraphicFramePr>
        <p:xfrm>
          <a:off x="381000" y="1657350"/>
          <a:ext cx="3562033" cy="2410320"/>
        </p:xfrm>
        <a:graphic>
          <a:graphicData uri="http://schemas.openxmlformats.org/drawingml/2006/table">
            <a:tbl>
              <a:tblPr firstRow="1" bandRow="1">
                <a:tableStyleId>{5C22544A-7EE6-4342-B048-85BDC9FD1C3A}</a:tableStyleId>
              </a:tblPr>
              <a:tblGrid>
                <a:gridCol w="517843"/>
                <a:gridCol w="405130"/>
                <a:gridCol w="405130"/>
                <a:gridCol w="405130"/>
                <a:gridCol w="914400"/>
                <a:gridCol w="914400"/>
              </a:tblGrid>
              <a:tr h="239298">
                <a:tc gridSpan="4">
                  <a:txBody>
                    <a:bodyPr/>
                    <a:lstStyle/>
                    <a:p>
                      <a:pPr algn="ctr"/>
                      <a:r>
                        <a:rPr lang="en-US" sz="1050" dirty="0" smtClean="0">
                          <a:solidFill>
                            <a:schemeClr val="tx1"/>
                          </a:solidFill>
                          <a:latin typeface="Arial" panose="020B0604020202020204" pitchFamily="34" charset="0"/>
                          <a:cs typeface="Arial" panose="020B0604020202020204" pitchFamily="34" charset="0"/>
                        </a:rPr>
                        <a:t>Coding sheet</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sz="105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sz="105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sz="105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239298">
                <a:tc>
                  <a:txBody>
                    <a:bodyPr/>
                    <a:lstStyle/>
                    <a:p>
                      <a:pPr algn="ctr"/>
                      <a:r>
                        <a:rPr lang="en-US" sz="1050" dirty="0" smtClean="0">
                          <a:solidFill>
                            <a:schemeClr val="tx1"/>
                          </a:solidFill>
                          <a:latin typeface="Arial" panose="020B0604020202020204" pitchFamily="34" charset="0"/>
                          <a:cs typeface="Arial" panose="020B0604020202020204" pitchFamily="34" charset="0"/>
                        </a:rPr>
                        <a:t>N</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i="1" dirty="0" smtClean="0">
                          <a:solidFill>
                            <a:schemeClr val="tx1"/>
                          </a:solidFill>
                          <a:latin typeface="Arial" panose="020B0604020202020204" pitchFamily="34" charset="0"/>
                          <a:cs typeface="Arial" panose="020B0604020202020204" pitchFamily="34" charset="0"/>
                        </a:rPr>
                        <a:t>r</a:t>
                      </a:r>
                      <a:endParaRPr lang="en-US" sz="1050" i="1"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dirty="0" err="1" smtClean="0">
                          <a:solidFill>
                            <a:schemeClr val="tx1"/>
                          </a:solidFill>
                          <a:latin typeface="Arial" panose="020B0604020202020204" pitchFamily="34" charset="0"/>
                          <a:cs typeface="Arial" panose="020B0604020202020204" pitchFamily="34" charset="0"/>
                        </a:rPr>
                        <a:t>ryy</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dirty="0" err="1" smtClean="0">
                          <a:solidFill>
                            <a:schemeClr val="tx1"/>
                          </a:solidFill>
                          <a:latin typeface="Arial" panose="020B0604020202020204" pitchFamily="34" charset="0"/>
                          <a:cs typeface="Arial" panose="020B0604020202020204" pitchFamily="34" charset="0"/>
                        </a:rPr>
                        <a:t>rxx</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i="1" dirty="0" smtClean="0">
                          <a:solidFill>
                            <a:schemeClr val="tx1"/>
                          </a:solidFill>
                          <a:latin typeface="Arial" panose="020B0604020202020204" pitchFamily="34" charset="0"/>
                          <a:cs typeface="Arial" panose="020B0604020202020204" pitchFamily="34" charset="0"/>
                        </a:rPr>
                        <a:t>z</a:t>
                      </a:r>
                      <a:endParaRPr lang="en-US" sz="1050" i="1"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i="0" dirty="0" smtClean="0">
                          <a:solidFill>
                            <a:schemeClr val="tx1"/>
                          </a:solidFill>
                          <a:latin typeface="Arial" panose="020B0604020202020204" pitchFamily="34" charset="0"/>
                          <a:cs typeface="Arial" panose="020B0604020202020204" pitchFamily="34" charset="0"/>
                        </a:rPr>
                        <a:t>(N</a:t>
                      </a:r>
                      <a:r>
                        <a:rPr lang="en-US" sz="1050" i="0" baseline="0" dirty="0" smtClean="0">
                          <a:solidFill>
                            <a:schemeClr val="tx1"/>
                          </a:solidFill>
                          <a:latin typeface="Arial" panose="020B0604020202020204" pitchFamily="34" charset="0"/>
                          <a:cs typeface="Arial" panose="020B0604020202020204" pitchFamily="34" charset="0"/>
                        </a:rPr>
                        <a:t> * </a:t>
                      </a:r>
                      <a:r>
                        <a:rPr lang="en-US" sz="1050" i="1" baseline="0" dirty="0" smtClean="0">
                          <a:solidFill>
                            <a:schemeClr val="tx1"/>
                          </a:solidFill>
                          <a:latin typeface="Arial" panose="020B0604020202020204" pitchFamily="34" charset="0"/>
                          <a:cs typeface="Arial" panose="020B0604020202020204" pitchFamily="34" charset="0"/>
                        </a:rPr>
                        <a:t>z</a:t>
                      </a:r>
                      <a:r>
                        <a:rPr lang="en-US" sz="1050" i="0" baseline="0" dirty="0" smtClean="0">
                          <a:solidFill>
                            <a:schemeClr val="tx1"/>
                          </a:solidFill>
                          <a:latin typeface="Arial" panose="020B0604020202020204" pitchFamily="34" charset="0"/>
                          <a:cs typeface="Arial" panose="020B0604020202020204" pitchFamily="34" charset="0"/>
                        </a:rPr>
                        <a:t>)</a:t>
                      </a:r>
                      <a:endParaRPr lang="en-US" sz="1050" i="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17900">
                <a:tc>
                  <a:txBody>
                    <a:bodyPr/>
                    <a:lstStyle/>
                    <a:p>
                      <a:pPr algn="r"/>
                      <a:r>
                        <a:rPr lang="en-US" sz="1050" dirty="0" smtClean="0">
                          <a:solidFill>
                            <a:schemeClr val="tx1"/>
                          </a:solidFill>
                          <a:latin typeface="Arial" panose="020B0604020202020204" pitchFamily="34" charset="0"/>
                          <a:cs typeface="Arial" panose="020B0604020202020204" pitchFamily="34" charset="0"/>
                        </a:rPr>
                        <a:t>356</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1050" dirty="0" smtClean="0">
                          <a:solidFill>
                            <a:schemeClr val="tx1"/>
                          </a:solidFill>
                          <a:latin typeface="Arial" panose="020B0604020202020204" pitchFamily="34" charset="0"/>
                          <a:cs typeface="Arial" panose="020B0604020202020204" pitchFamily="34" charset="0"/>
                        </a:rPr>
                        <a:t>.21</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1050" dirty="0" smtClean="0">
                          <a:solidFill>
                            <a:schemeClr val="tx1"/>
                          </a:solidFill>
                          <a:latin typeface="Arial" panose="020B0604020202020204" pitchFamily="34" charset="0"/>
                          <a:cs typeface="Arial" panose="020B0604020202020204" pitchFamily="34" charset="0"/>
                        </a:rPr>
                        <a:t>.89</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1050" dirty="0" smtClean="0">
                          <a:solidFill>
                            <a:schemeClr val="tx1"/>
                          </a:solidFill>
                          <a:latin typeface="Arial" panose="020B0604020202020204" pitchFamily="34" charset="0"/>
                          <a:cs typeface="Arial" panose="020B0604020202020204" pitchFamily="34" charset="0"/>
                        </a:rPr>
                        <a:t>.93</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rtl="0" fontAlgn="ctr"/>
                      <a:r>
                        <a:rPr lang="en-US" sz="1050" b="0" i="0" u="none" strike="noStrike" dirty="0">
                          <a:solidFill>
                            <a:srgbClr val="000000"/>
                          </a:solidFill>
                          <a:effectLst/>
                          <a:latin typeface="Arial" panose="020B0604020202020204" pitchFamily="34" charset="0"/>
                        </a:rPr>
                        <a:t>0.213171347</a:t>
                      </a:r>
                    </a:p>
                  </a:txBody>
                  <a:tcPr marL="9525" marR="857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rtl="0" fontAlgn="ctr"/>
                      <a:r>
                        <a:rPr lang="en-US" sz="1050" b="0" i="0" u="none" strike="noStrike" dirty="0">
                          <a:solidFill>
                            <a:srgbClr val="000000"/>
                          </a:solidFill>
                          <a:effectLst/>
                          <a:latin typeface="Arial" panose="020B0604020202020204" pitchFamily="34" charset="0"/>
                        </a:rPr>
                        <a:t>75.88899938</a:t>
                      </a:r>
                    </a:p>
                  </a:txBody>
                  <a:tcPr marL="9525" marR="857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17900">
                <a:tc>
                  <a:txBody>
                    <a:bodyPr/>
                    <a:lstStyle/>
                    <a:p>
                      <a:pPr algn="r"/>
                      <a:r>
                        <a:rPr lang="en-US" sz="1050" dirty="0" smtClean="0">
                          <a:solidFill>
                            <a:schemeClr val="tx1"/>
                          </a:solidFill>
                          <a:latin typeface="Arial" panose="020B0604020202020204" pitchFamily="34" charset="0"/>
                          <a:cs typeface="Arial" panose="020B0604020202020204" pitchFamily="34" charset="0"/>
                        </a:rPr>
                        <a:t>415</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1050" dirty="0" smtClean="0">
                          <a:solidFill>
                            <a:schemeClr val="tx1"/>
                          </a:solidFill>
                          <a:latin typeface="Arial" panose="020B0604020202020204" pitchFamily="34" charset="0"/>
                          <a:cs typeface="Arial" panose="020B0604020202020204" pitchFamily="34" charset="0"/>
                        </a:rPr>
                        <a:t>.18</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1050" dirty="0" smtClean="0">
                          <a:solidFill>
                            <a:schemeClr val="tx1"/>
                          </a:solidFill>
                          <a:latin typeface="Arial" panose="020B0604020202020204" pitchFamily="34" charset="0"/>
                          <a:cs typeface="Arial" panose="020B0604020202020204" pitchFamily="34" charset="0"/>
                        </a:rPr>
                        <a:t>.85</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1050" dirty="0" smtClean="0">
                          <a:solidFill>
                            <a:schemeClr val="tx1"/>
                          </a:solidFill>
                          <a:latin typeface="Arial" panose="020B0604020202020204" pitchFamily="34" charset="0"/>
                          <a:cs typeface="Arial" panose="020B0604020202020204" pitchFamily="34" charset="0"/>
                        </a:rPr>
                        <a:t>.90</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rtl="0" fontAlgn="ctr"/>
                      <a:r>
                        <a:rPr lang="en-US" sz="1050" b="0" i="0" u="none" strike="noStrike" dirty="0">
                          <a:solidFill>
                            <a:srgbClr val="000000"/>
                          </a:solidFill>
                          <a:effectLst/>
                          <a:latin typeface="Arial" panose="020B0604020202020204" pitchFamily="34" charset="0"/>
                        </a:rPr>
                        <a:t>0.181982689</a:t>
                      </a:r>
                    </a:p>
                  </a:txBody>
                  <a:tcPr marL="9525" marR="857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rtl="0" fontAlgn="ctr"/>
                      <a:r>
                        <a:rPr lang="en-US" sz="1050" b="0" i="0" u="none" strike="noStrike" dirty="0">
                          <a:solidFill>
                            <a:srgbClr val="000000"/>
                          </a:solidFill>
                          <a:effectLst/>
                          <a:latin typeface="Arial" panose="020B0604020202020204" pitchFamily="34" charset="0"/>
                        </a:rPr>
                        <a:t>75.52281577</a:t>
                      </a:r>
                    </a:p>
                  </a:txBody>
                  <a:tcPr marL="9525" marR="857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17900">
                <a:tc>
                  <a:txBody>
                    <a:bodyPr/>
                    <a:lstStyle/>
                    <a:p>
                      <a:pPr algn="r"/>
                      <a:r>
                        <a:rPr lang="en-US" sz="1050" dirty="0" smtClean="0">
                          <a:solidFill>
                            <a:schemeClr val="tx1"/>
                          </a:solidFill>
                          <a:latin typeface="Arial" panose="020B0604020202020204" pitchFamily="34" charset="0"/>
                          <a:cs typeface="Arial" panose="020B0604020202020204" pitchFamily="34" charset="0"/>
                        </a:rPr>
                        <a:t>415</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1050" dirty="0" smtClean="0">
                          <a:solidFill>
                            <a:schemeClr val="tx1"/>
                          </a:solidFill>
                          <a:latin typeface="Arial" panose="020B0604020202020204" pitchFamily="34" charset="0"/>
                          <a:cs typeface="Arial" panose="020B0604020202020204" pitchFamily="34" charset="0"/>
                        </a:rPr>
                        <a:t>.15</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1050" dirty="0" smtClean="0">
                          <a:solidFill>
                            <a:schemeClr val="tx1"/>
                          </a:solidFill>
                          <a:latin typeface="Arial" panose="020B0604020202020204" pitchFamily="34" charset="0"/>
                          <a:cs typeface="Arial" panose="020B0604020202020204" pitchFamily="34" charset="0"/>
                        </a:rPr>
                        <a:t>.87</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1050" dirty="0" smtClean="0">
                          <a:solidFill>
                            <a:schemeClr val="tx1"/>
                          </a:solidFill>
                          <a:latin typeface="Arial" panose="020B0604020202020204" pitchFamily="34" charset="0"/>
                          <a:cs typeface="Arial" panose="020B0604020202020204" pitchFamily="34" charset="0"/>
                        </a:rPr>
                        <a:t>.89</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rtl="0" fontAlgn="ctr"/>
                      <a:r>
                        <a:rPr lang="en-US" sz="1050" b="0" i="0" u="none" strike="noStrike" dirty="0">
                          <a:solidFill>
                            <a:srgbClr val="000000"/>
                          </a:solidFill>
                          <a:effectLst/>
                          <a:latin typeface="Arial" panose="020B0604020202020204" pitchFamily="34" charset="0"/>
                        </a:rPr>
                        <a:t>0.151140436</a:t>
                      </a:r>
                    </a:p>
                  </a:txBody>
                  <a:tcPr marL="9525" marR="857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rtl="0" fontAlgn="ctr"/>
                      <a:r>
                        <a:rPr lang="en-US" sz="1050" b="0" i="0" u="none" strike="noStrike" dirty="0">
                          <a:solidFill>
                            <a:srgbClr val="000000"/>
                          </a:solidFill>
                          <a:effectLst/>
                          <a:latin typeface="Arial" panose="020B0604020202020204" pitchFamily="34" charset="0"/>
                        </a:rPr>
                        <a:t>62.72328091</a:t>
                      </a:r>
                    </a:p>
                  </a:txBody>
                  <a:tcPr marL="9525" marR="857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17900">
                <a:tc>
                  <a:txBody>
                    <a:bodyPr/>
                    <a:lstStyle/>
                    <a:p>
                      <a:pPr algn="r"/>
                      <a:r>
                        <a:rPr lang="en-US" sz="1050" dirty="0" smtClean="0">
                          <a:solidFill>
                            <a:schemeClr val="tx1"/>
                          </a:solidFill>
                          <a:latin typeface="Arial" panose="020B0604020202020204" pitchFamily="34" charset="0"/>
                          <a:cs typeface="Arial" panose="020B0604020202020204" pitchFamily="34" charset="0"/>
                        </a:rPr>
                        <a:t>264</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1050" dirty="0" smtClean="0">
                          <a:solidFill>
                            <a:schemeClr val="tx1"/>
                          </a:solidFill>
                          <a:latin typeface="Arial" panose="020B0604020202020204" pitchFamily="34" charset="0"/>
                          <a:cs typeface="Arial" panose="020B0604020202020204" pitchFamily="34" charset="0"/>
                        </a:rPr>
                        <a:t>.19</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1050" dirty="0" smtClean="0">
                          <a:solidFill>
                            <a:schemeClr val="tx1"/>
                          </a:solidFill>
                          <a:latin typeface="Arial" panose="020B0604020202020204" pitchFamily="34" charset="0"/>
                          <a:cs typeface="Arial" panose="020B0604020202020204" pitchFamily="34" charset="0"/>
                        </a:rPr>
                        <a:t>.81</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1050" dirty="0" smtClean="0">
                          <a:solidFill>
                            <a:schemeClr val="tx1"/>
                          </a:solidFill>
                          <a:latin typeface="Arial" panose="020B0604020202020204" pitchFamily="34" charset="0"/>
                          <a:cs typeface="Arial" panose="020B0604020202020204" pitchFamily="34" charset="0"/>
                        </a:rPr>
                        <a:t>.89</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rtl="0" fontAlgn="ctr"/>
                      <a:r>
                        <a:rPr lang="en-US" sz="1050" b="0" i="0" u="none" strike="noStrike" dirty="0">
                          <a:solidFill>
                            <a:srgbClr val="000000"/>
                          </a:solidFill>
                          <a:effectLst/>
                          <a:latin typeface="Arial" panose="020B0604020202020204" pitchFamily="34" charset="0"/>
                        </a:rPr>
                        <a:t>0.192337169</a:t>
                      </a:r>
                    </a:p>
                  </a:txBody>
                  <a:tcPr marL="9525" marR="857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rtl="0" fontAlgn="ctr"/>
                      <a:r>
                        <a:rPr lang="en-US" sz="1050" b="0" i="0" u="none" strike="noStrike" dirty="0">
                          <a:solidFill>
                            <a:srgbClr val="000000"/>
                          </a:solidFill>
                          <a:effectLst/>
                          <a:latin typeface="Arial" panose="020B0604020202020204" pitchFamily="34" charset="0"/>
                        </a:rPr>
                        <a:t>50.77701267</a:t>
                      </a:r>
                    </a:p>
                  </a:txBody>
                  <a:tcPr marL="9525" marR="857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17900">
                <a:tc>
                  <a:txBody>
                    <a:bodyPr/>
                    <a:lstStyle/>
                    <a:p>
                      <a:pPr algn="r"/>
                      <a:r>
                        <a:rPr lang="en-US" sz="1050" dirty="0" smtClean="0">
                          <a:solidFill>
                            <a:schemeClr val="tx1"/>
                          </a:solidFill>
                          <a:latin typeface="Arial" panose="020B0604020202020204" pitchFamily="34" charset="0"/>
                          <a:cs typeface="Arial" panose="020B0604020202020204" pitchFamily="34" charset="0"/>
                        </a:rPr>
                        <a:t>189</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1050" dirty="0" smtClean="0">
                          <a:solidFill>
                            <a:schemeClr val="tx1"/>
                          </a:solidFill>
                          <a:latin typeface="Arial" panose="020B0604020202020204" pitchFamily="34" charset="0"/>
                          <a:cs typeface="Arial" panose="020B0604020202020204" pitchFamily="34" charset="0"/>
                        </a:rPr>
                        <a:t>.24</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1050" dirty="0" smtClean="0">
                          <a:solidFill>
                            <a:schemeClr val="tx1"/>
                          </a:solidFill>
                          <a:latin typeface="Arial" panose="020B0604020202020204" pitchFamily="34" charset="0"/>
                          <a:cs typeface="Arial" panose="020B0604020202020204" pitchFamily="34" charset="0"/>
                        </a:rPr>
                        <a:t>.83</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1050" dirty="0" smtClean="0">
                          <a:solidFill>
                            <a:schemeClr val="tx1"/>
                          </a:solidFill>
                          <a:latin typeface="Arial" panose="020B0604020202020204" pitchFamily="34" charset="0"/>
                          <a:cs typeface="Arial" panose="020B0604020202020204" pitchFamily="34" charset="0"/>
                        </a:rPr>
                        <a:t>.79</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rtl="0" fontAlgn="ctr"/>
                      <a:r>
                        <a:rPr lang="en-US" sz="1050" b="0" i="0" u="none" strike="noStrike" dirty="0">
                          <a:solidFill>
                            <a:srgbClr val="000000"/>
                          </a:solidFill>
                          <a:effectLst/>
                          <a:latin typeface="Arial" panose="020B0604020202020204" pitchFamily="34" charset="0"/>
                        </a:rPr>
                        <a:t>0.244774113</a:t>
                      </a:r>
                    </a:p>
                  </a:txBody>
                  <a:tcPr marL="9525" marR="857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rtl="0" fontAlgn="ctr"/>
                      <a:r>
                        <a:rPr lang="en-US" sz="1050" b="0" i="0" u="none" strike="noStrike" dirty="0">
                          <a:solidFill>
                            <a:srgbClr val="000000"/>
                          </a:solidFill>
                          <a:effectLst/>
                          <a:latin typeface="Arial" panose="020B0604020202020204" pitchFamily="34" charset="0"/>
                        </a:rPr>
                        <a:t>46.26230729</a:t>
                      </a:r>
                    </a:p>
                  </a:txBody>
                  <a:tcPr marL="9525" marR="857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17900">
                <a:tc>
                  <a:txBody>
                    <a:bodyPr/>
                    <a:lstStyle/>
                    <a:p>
                      <a:pPr algn="r"/>
                      <a:r>
                        <a:rPr lang="en-US" sz="1050" dirty="0" smtClean="0">
                          <a:solidFill>
                            <a:schemeClr val="tx1"/>
                          </a:solidFill>
                          <a:latin typeface="Arial" panose="020B0604020202020204" pitchFamily="34" charset="0"/>
                          <a:cs typeface="Arial" panose="020B0604020202020204" pitchFamily="34" charset="0"/>
                        </a:rPr>
                        <a:t>1639</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rtl="0" fontAlgn="ctr"/>
                      <a:endParaRPr lang="en-US" sz="1050" b="0" i="0" u="none" strike="noStrike" dirty="0">
                        <a:solidFill>
                          <a:srgbClr val="000000"/>
                        </a:solidFill>
                        <a:effectLst/>
                        <a:latin typeface="Arial" panose="020B0604020202020204" pitchFamily="34" charset="0"/>
                      </a:endParaRPr>
                    </a:p>
                  </a:txBody>
                  <a:tcPr marL="9525" marR="857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050" b="0" i="0" u="none" strike="noStrike" kern="1200" dirty="0">
                          <a:solidFill>
                            <a:srgbClr val="000000"/>
                          </a:solidFill>
                          <a:effectLst/>
                          <a:latin typeface="Arial" panose="020B0604020202020204" pitchFamily="34" charset="0"/>
                          <a:ea typeface="+mn-ea"/>
                          <a:cs typeface="+mn-cs"/>
                        </a:rPr>
                        <a:t>311.174416</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9" name="Title 1"/>
          <p:cNvSpPr txBox="1">
            <a:spLocks/>
          </p:cNvSpPr>
          <p:nvPr/>
        </p:nvSpPr>
        <p:spPr>
          <a:xfrm>
            <a:off x="914400" y="419100"/>
            <a:ext cx="8229600" cy="8572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smtClean="0">
                <a:solidFill>
                  <a:srgbClr val="002855"/>
                </a:solidFill>
                <a:latin typeface="Arial" charset="0"/>
                <a:ea typeface="Arial" charset="0"/>
                <a:cs typeface="Arial" charset="0"/>
              </a:rPr>
              <a:t>Hunter &amp; Schmidt approach</a:t>
            </a:r>
            <a:endParaRPr lang="en-US" sz="4000" b="1" dirty="0">
              <a:solidFill>
                <a:srgbClr val="002855"/>
              </a:solidFill>
              <a:latin typeface="Arial" charset="0"/>
              <a:ea typeface="Arial" charset="0"/>
              <a:cs typeface="Arial" charset="0"/>
            </a:endParaRPr>
          </a:p>
        </p:txBody>
      </p:sp>
      <mc:AlternateContent xmlns:mc="http://schemas.openxmlformats.org/markup-compatibility/2006" xmlns:a14="http://schemas.microsoft.com/office/drawing/2010/main">
        <mc:Choice Requires="a14">
          <p:sp>
            <p:nvSpPr>
              <p:cNvPr id="3" name="TextBox 2"/>
              <p:cNvSpPr txBox="1"/>
              <p:nvPr/>
            </p:nvSpPr>
            <p:spPr>
              <a:xfrm>
                <a:off x="4486705" y="1428750"/>
                <a:ext cx="4098495" cy="652936"/>
              </a:xfrm>
              <a:prstGeom prst="rect">
                <a:avLst/>
              </a:prstGeom>
              <a:noFill/>
            </p:spPr>
            <p:txBody>
              <a:bodyPr wrap="square" lIns="0" tIns="0" rIns="0" bIns="0" rtlCol="0">
                <a:spAutoFit/>
              </a:bodyPr>
              <a:lstStyle/>
              <a:p>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𝑧</m:t>
                        </m:r>
                      </m:e>
                    </m:acc>
                  </m:oMath>
                </a14:m>
                <a:r>
                  <a:rPr lang="en-US" dirty="0" smtClean="0"/>
                  <a:t>	=  </a:t>
                </a:r>
                <a14:m>
                  <m:oMath xmlns:m="http://schemas.openxmlformats.org/officeDocument/2006/math">
                    <m:f>
                      <m:fPr>
                        <m:type m:val="skw"/>
                        <m:ctrlPr>
                          <a:rPr lang="en-US" i="1" smtClean="0">
                            <a:latin typeface="Cambria Math" panose="02040503050406030204" pitchFamily="18" charset="0"/>
                          </a:rPr>
                        </m:ctrlPr>
                      </m:fPr>
                      <m:num>
                        <m:nary>
                          <m:naryPr>
                            <m:chr m:val="∑"/>
                            <m:subHide m:val="on"/>
                            <m:supHide m:val="on"/>
                            <m:ctrlPr>
                              <a:rPr lang="en-US" i="1" smtClean="0">
                                <a:latin typeface="Cambria Math" panose="02040503050406030204" pitchFamily="18" charset="0"/>
                              </a:rPr>
                            </m:ctrlPr>
                          </m:naryPr>
                          <m:sub/>
                          <m:sup/>
                          <m:e>
                            <m:r>
                              <a:rPr lang="en-US" b="0" i="1" smtClean="0">
                                <a:latin typeface="Cambria Math" panose="02040503050406030204" pitchFamily="18" charset="0"/>
                              </a:rPr>
                              <m:t>(</m:t>
                            </m:r>
                            <m:r>
                              <a:rPr lang="en-US" b="0" i="1" smtClean="0">
                                <a:latin typeface="Cambria Math" panose="02040503050406030204" pitchFamily="18" charset="0"/>
                              </a:rPr>
                              <m:t>𝑁</m:t>
                            </m:r>
                            <m:r>
                              <a:rPr lang="en-US" b="0" i="1" smtClean="0">
                                <a:latin typeface="Cambria Math" panose="02040503050406030204" pitchFamily="18" charset="0"/>
                              </a:rPr>
                              <m:t>∗</m:t>
                            </m:r>
                            <m:r>
                              <a:rPr lang="en-US" b="0" i="1" smtClean="0">
                                <a:latin typeface="Cambria Math" panose="02040503050406030204" pitchFamily="18" charset="0"/>
                              </a:rPr>
                              <m:t>𝑧</m:t>
                            </m:r>
                            <m:r>
                              <a:rPr lang="en-US" b="0" i="1" smtClean="0">
                                <a:latin typeface="Cambria Math" panose="02040503050406030204" pitchFamily="18" charset="0"/>
                              </a:rPr>
                              <m:t>)</m:t>
                            </m:r>
                          </m:e>
                        </m:nary>
                      </m:num>
                      <m:den>
                        <m:nary>
                          <m:naryPr>
                            <m:chr m:val="∑"/>
                            <m:subHide m:val="on"/>
                            <m:supHide m:val="on"/>
                            <m:ctrlPr>
                              <a:rPr lang="en-US" i="1" smtClean="0">
                                <a:latin typeface="Cambria Math" panose="02040503050406030204" pitchFamily="18" charset="0"/>
                              </a:rPr>
                            </m:ctrlPr>
                          </m:naryPr>
                          <m:sub/>
                          <m:sup/>
                          <m:e>
                            <m:r>
                              <a:rPr lang="en-US" b="0" i="1" smtClean="0">
                                <a:latin typeface="Cambria Math" panose="02040503050406030204" pitchFamily="18" charset="0"/>
                              </a:rPr>
                              <m:t>𝑁</m:t>
                            </m:r>
                          </m:e>
                        </m:nary>
                      </m:den>
                    </m:f>
                  </m:oMath>
                </a14:m>
                <a:r>
                  <a:rPr lang="en-US" dirty="0" smtClean="0"/>
                  <a:t>		</a:t>
                </a:r>
                <a:endParaRPr lang="en-US" dirty="0"/>
              </a:p>
              <a:p>
                <a:endParaRPr lang="en-US" dirty="0"/>
              </a:p>
            </p:txBody>
          </p:sp>
        </mc:Choice>
        <mc:Fallback xmlns="">
          <p:sp>
            <p:nvSpPr>
              <p:cNvPr id="3" name="TextBox 2"/>
              <p:cNvSpPr txBox="1">
                <a:spLocks noRot="1" noChangeAspect="1" noMove="1" noResize="1" noEditPoints="1" noAdjustHandles="1" noChangeArrowheads="1" noChangeShapeType="1" noTextEdit="1"/>
              </p:cNvSpPr>
              <p:nvPr/>
            </p:nvSpPr>
            <p:spPr>
              <a:xfrm>
                <a:off x="4486705" y="1428750"/>
                <a:ext cx="4098495" cy="652936"/>
              </a:xfrm>
              <a:prstGeom prst="rect">
                <a:avLst/>
              </a:prstGeom>
              <a:blipFill rotWithShape="0">
                <a:blip r:embed="rId8"/>
                <a:stretch>
                  <a:fillRect l="-1488" t="-88785" b="-934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p:cNvSpPr txBox="1"/>
              <p:nvPr/>
            </p:nvSpPr>
            <p:spPr>
              <a:xfrm>
                <a:off x="4486704" y="2104691"/>
                <a:ext cx="4098495" cy="567207"/>
              </a:xfrm>
              <a:prstGeom prst="rect">
                <a:avLst/>
              </a:prstGeom>
              <a:noFill/>
            </p:spPr>
            <p:txBody>
              <a:bodyPr wrap="square" lIns="0" tIns="0" rIns="0" bIns="0" rtlCol="0">
                <a:spAutoFit/>
              </a:bodyPr>
              <a:lstStyle/>
              <a:p>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𝑧</m:t>
                        </m:r>
                      </m:e>
                    </m:acc>
                  </m:oMath>
                </a14:m>
                <a:r>
                  <a:rPr lang="en-US" dirty="0" smtClean="0"/>
                  <a:t>	=  </a:t>
                </a:r>
                <a14:m>
                  <m:oMath xmlns:m="http://schemas.openxmlformats.org/officeDocument/2006/math">
                    <m:f>
                      <m:fPr>
                        <m:type m:val="skw"/>
                        <m:ctrlPr>
                          <a:rPr lang="en-US" i="1" smtClean="0">
                            <a:latin typeface="Cambria Math" panose="02040503050406030204" pitchFamily="18" charset="0"/>
                          </a:rPr>
                        </m:ctrlPr>
                      </m:fPr>
                      <m:num>
                        <m:r>
                          <a:rPr lang="en-US" b="0" i="1" smtClean="0">
                            <a:latin typeface="Cambria Math" panose="02040503050406030204" pitchFamily="18" charset="0"/>
                          </a:rPr>
                          <m:t>311.174416</m:t>
                        </m:r>
                      </m:num>
                      <m:den>
                        <m:r>
                          <a:rPr lang="en-US" b="0" i="1" smtClean="0">
                            <a:latin typeface="Cambria Math" panose="02040503050406030204" pitchFamily="18" charset="0"/>
                          </a:rPr>
                          <m:t>1,639</m:t>
                        </m:r>
                      </m:den>
                    </m:f>
                  </m:oMath>
                </a14:m>
                <a:endParaRPr lang="en-US" dirty="0"/>
              </a:p>
              <a:p>
                <a:endParaRPr lang="en-US" dirty="0"/>
              </a:p>
            </p:txBody>
          </p:sp>
        </mc:Choice>
        <mc:Fallback xmlns="">
          <p:sp>
            <p:nvSpPr>
              <p:cNvPr id="11" name="TextBox 10"/>
              <p:cNvSpPr txBox="1">
                <a:spLocks noRot="1" noChangeAspect="1" noMove="1" noResize="1" noEditPoints="1" noAdjustHandles="1" noChangeArrowheads="1" noChangeShapeType="1" noTextEdit="1"/>
              </p:cNvSpPr>
              <p:nvPr/>
            </p:nvSpPr>
            <p:spPr>
              <a:xfrm>
                <a:off x="4486704" y="2104691"/>
                <a:ext cx="4098495" cy="567207"/>
              </a:xfrm>
              <a:prstGeom prst="rect">
                <a:avLst/>
              </a:prstGeom>
              <a:blipFill rotWithShape="0">
                <a:blip r:embed="rId9"/>
                <a:stretch>
                  <a:fillRect l="-1488" t="-80645" b="-7634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a:off x="4486705" y="2694903"/>
                <a:ext cx="4098495" cy="567207"/>
              </a:xfrm>
              <a:prstGeom prst="rect">
                <a:avLst/>
              </a:prstGeom>
              <a:noFill/>
            </p:spPr>
            <p:txBody>
              <a:bodyPr wrap="square" lIns="0" tIns="0" rIns="0" bIns="0" rtlCol="0">
                <a:spAutoFit/>
              </a:bodyPr>
              <a:lstStyle/>
              <a:p>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𝑧</m:t>
                        </m:r>
                      </m:e>
                    </m:acc>
                  </m:oMath>
                </a14:m>
                <a:r>
                  <a:rPr lang="en-US" dirty="0" smtClean="0"/>
                  <a:t>	=  </a:t>
                </a:r>
                <a14:m>
                  <m:oMath xmlns:m="http://schemas.openxmlformats.org/officeDocument/2006/math">
                    <m:r>
                      <a:rPr lang="en-US" i="1">
                        <a:latin typeface="Cambria Math" panose="02040503050406030204" pitchFamily="18" charset="0"/>
                        <a:ea typeface="Cambria Math" panose="02040503050406030204" pitchFamily="18" charset="0"/>
                      </a:rPr>
                      <m:t>.189856264</m:t>
                    </m:r>
                  </m:oMath>
                </a14:m>
                <a:r>
                  <a:rPr lang="en-US" dirty="0"/>
                  <a:t>  </a:t>
                </a:r>
              </a:p>
              <a:p>
                <a:endParaRPr lang="en-US" dirty="0"/>
              </a:p>
            </p:txBody>
          </p:sp>
        </mc:Choice>
        <mc:Fallback xmlns="">
          <p:sp>
            <p:nvSpPr>
              <p:cNvPr id="12" name="TextBox 11"/>
              <p:cNvSpPr txBox="1">
                <a:spLocks noRot="1" noChangeAspect="1" noMove="1" noResize="1" noEditPoints="1" noAdjustHandles="1" noChangeArrowheads="1" noChangeShapeType="1" noTextEdit="1"/>
              </p:cNvSpPr>
              <p:nvPr/>
            </p:nvSpPr>
            <p:spPr>
              <a:xfrm>
                <a:off x="4486705" y="2694903"/>
                <a:ext cx="4098495" cy="567207"/>
              </a:xfrm>
              <a:prstGeom prst="rect">
                <a:avLst/>
              </a:prstGeom>
              <a:blipFill rotWithShape="0">
                <a:blip r:embed="rId10"/>
                <a:stretch>
                  <a:fillRect l="-1488" t="-13978"/>
                </a:stretch>
              </a:blipFill>
            </p:spPr>
            <p:txBody>
              <a:bodyPr/>
              <a:lstStyle/>
              <a:p>
                <a:r>
                  <a:rPr lang="en-US">
                    <a:noFill/>
                  </a:rPr>
                  <a:t> </a:t>
                </a:r>
              </a:p>
            </p:txBody>
          </p:sp>
        </mc:Fallback>
      </mc:AlternateContent>
    </p:spTree>
    <p:extLst>
      <p:ext uri="{BB962C8B-B14F-4D97-AF65-F5344CB8AC3E}">
        <p14:creationId xmlns:p14="http://schemas.microsoft.com/office/powerpoint/2010/main" val="385625855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3238500" y="4324350"/>
            <a:ext cx="2667000" cy="32004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000" dirty="0" smtClean="0">
                <a:solidFill>
                  <a:srgbClr val="002855"/>
                </a:solidFill>
                <a:latin typeface="Arial" charset="0"/>
                <a:ea typeface="Arial" charset="0"/>
                <a:cs typeface="Arial" charset="0"/>
              </a:rPr>
              <a:t>How to conduct a meta-analysis</a:t>
            </a:r>
            <a:endParaRPr lang="en-US" sz="1000" dirty="0">
              <a:solidFill>
                <a:srgbClr val="002855"/>
              </a:solidFill>
              <a:latin typeface="Arial" charset="0"/>
              <a:ea typeface="Arial" charset="0"/>
              <a:cs typeface="Arial" charset="0"/>
            </a:endParaRPr>
          </a:p>
        </p:txBody>
      </p:sp>
      <p:sp>
        <p:nvSpPr>
          <p:cNvPr id="4" name="Content Placeholder 16"/>
          <p:cNvSpPr txBox="1">
            <a:spLocks/>
          </p:cNvSpPr>
          <p:nvPr/>
        </p:nvSpPr>
        <p:spPr>
          <a:xfrm>
            <a:off x="6934200" y="4324350"/>
            <a:ext cx="2209800" cy="81915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buFont typeface="Arial"/>
              <a:buNone/>
            </a:pPr>
            <a:r>
              <a:rPr lang="en-US" sz="1100" dirty="0" smtClean="0">
                <a:solidFill>
                  <a:srgbClr val="002855"/>
                </a:solidFill>
                <a:latin typeface="Arial" charset="0"/>
                <a:ea typeface="Arial" charset="0"/>
                <a:cs typeface="Arial" charset="0"/>
              </a:rPr>
              <a:t>John Chambers College of Business and Economics</a:t>
            </a:r>
            <a:endParaRPr lang="en-US" dirty="0" smtClean="0">
              <a:solidFill>
                <a:srgbClr val="002855"/>
              </a:solidFill>
            </a:endParaRPr>
          </a:p>
        </p:txBody>
      </p:sp>
      <p:graphicFrame>
        <p:nvGraphicFramePr>
          <p:cNvPr id="6" name="Diagram 5"/>
          <p:cNvGraphicFramePr/>
          <p:nvPr/>
        </p:nvGraphicFramePr>
        <p:xfrm>
          <a:off x="3238500" y="4552950"/>
          <a:ext cx="2667000" cy="3714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itle 1"/>
          <p:cNvSpPr txBox="1">
            <a:spLocks/>
          </p:cNvSpPr>
          <p:nvPr/>
        </p:nvSpPr>
        <p:spPr>
          <a:xfrm>
            <a:off x="2838450" y="4838700"/>
            <a:ext cx="3467100" cy="323850"/>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400" dirty="0">
                <a:latin typeface="Arial" charset="0"/>
                <a:cs typeface="Arial" charset="0"/>
              </a:rPr>
              <a:t>Step 5: Analyzing and integrating the outcomes of studies</a:t>
            </a:r>
            <a:endParaRPr lang="en-US" sz="1400" b="1" dirty="0">
              <a:solidFill>
                <a:srgbClr val="002855"/>
              </a:solidFill>
              <a:latin typeface="Arial" charset="0"/>
              <a:ea typeface="Arial" charset="0"/>
              <a:cs typeface="Arial" charset="0"/>
            </a:endParaRPr>
          </a:p>
        </p:txBody>
      </p:sp>
      <p:graphicFrame>
        <p:nvGraphicFramePr>
          <p:cNvPr id="8" name="Table 7"/>
          <p:cNvGraphicFramePr>
            <a:graphicFrameLocks noGrp="1"/>
          </p:cNvGraphicFramePr>
          <p:nvPr/>
        </p:nvGraphicFramePr>
        <p:xfrm>
          <a:off x="381000" y="1657350"/>
          <a:ext cx="3562033" cy="2410320"/>
        </p:xfrm>
        <a:graphic>
          <a:graphicData uri="http://schemas.openxmlformats.org/drawingml/2006/table">
            <a:tbl>
              <a:tblPr firstRow="1" bandRow="1">
                <a:tableStyleId>{5C22544A-7EE6-4342-B048-85BDC9FD1C3A}</a:tableStyleId>
              </a:tblPr>
              <a:tblGrid>
                <a:gridCol w="517843"/>
                <a:gridCol w="405130"/>
                <a:gridCol w="405130"/>
                <a:gridCol w="405130"/>
                <a:gridCol w="914400"/>
                <a:gridCol w="914400"/>
              </a:tblGrid>
              <a:tr h="239298">
                <a:tc gridSpan="4">
                  <a:txBody>
                    <a:bodyPr/>
                    <a:lstStyle/>
                    <a:p>
                      <a:pPr algn="ctr"/>
                      <a:r>
                        <a:rPr lang="en-US" sz="1050" dirty="0" smtClean="0">
                          <a:solidFill>
                            <a:schemeClr val="tx1"/>
                          </a:solidFill>
                          <a:latin typeface="Arial" panose="020B0604020202020204" pitchFamily="34" charset="0"/>
                          <a:cs typeface="Arial" panose="020B0604020202020204" pitchFamily="34" charset="0"/>
                        </a:rPr>
                        <a:t>Coding sheet</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sz="105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sz="105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sz="105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239298">
                <a:tc>
                  <a:txBody>
                    <a:bodyPr/>
                    <a:lstStyle/>
                    <a:p>
                      <a:pPr algn="ctr"/>
                      <a:r>
                        <a:rPr lang="en-US" sz="1050" dirty="0" smtClean="0">
                          <a:solidFill>
                            <a:schemeClr val="tx1"/>
                          </a:solidFill>
                          <a:latin typeface="Arial" panose="020B0604020202020204" pitchFamily="34" charset="0"/>
                          <a:cs typeface="Arial" panose="020B0604020202020204" pitchFamily="34" charset="0"/>
                        </a:rPr>
                        <a:t>N</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i="1" dirty="0" smtClean="0">
                          <a:solidFill>
                            <a:schemeClr val="tx1"/>
                          </a:solidFill>
                          <a:latin typeface="Arial" panose="020B0604020202020204" pitchFamily="34" charset="0"/>
                          <a:cs typeface="Arial" panose="020B0604020202020204" pitchFamily="34" charset="0"/>
                        </a:rPr>
                        <a:t>r</a:t>
                      </a:r>
                      <a:endParaRPr lang="en-US" sz="1050" i="1"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dirty="0" err="1" smtClean="0">
                          <a:solidFill>
                            <a:schemeClr val="tx1"/>
                          </a:solidFill>
                          <a:latin typeface="Arial" panose="020B0604020202020204" pitchFamily="34" charset="0"/>
                          <a:cs typeface="Arial" panose="020B0604020202020204" pitchFamily="34" charset="0"/>
                        </a:rPr>
                        <a:t>ryy</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dirty="0" err="1" smtClean="0">
                          <a:solidFill>
                            <a:schemeClr val="tx1"/>
                          </a:solidFill>
                          <a:latin typeface="Arial" panose="020B0604020202020204" pitchFamily="34" charset="0"/>
                          <a:cs typeface="Arial" panose="020B0604020202020204" pitchFamily="34" charset="0"/>
                        </a:rPr>
                        <a:t>rxx</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i="1" dirty="0" smtClean="0">
                          <a:solidFill>
                            <a:schemeClr val="tx1"/>
                          </a:solidFill>
                          <a:latin typeface="Arial" panose="020B0604020202020204" pitchFamily="34" charset="0"/>
                          <a:cs typeface="Arial" panose="020B0604020202020204" pitchFamily="34" charset="0"/>
                        </a:rPr>
                        <a:t>z</a:t>
                      </a:r>
                      <a:endParaRPr lang="en-US" sz="1050" i="1"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i="0" dirty="0" smtClean="0">
                          <a:solidFill>
                            <a:schemeClr val="tx1"/>
                          </a:solidFill>
                          <a:latin typeface="Arial" panose="020B0604020202020204" pitchFamily="34" charset="0"/>
                          <a:cs typeface="Arial" panose="020B0604020202020204" pitchFamily="34" charset="0"/>
                        </a:rPr>
                        <a:t>(N</a:t>
                      </a:r>
                      <a:r>
                        <a:rPr lang="en-US" sz="1050" i="0" baseline="0" dirty="0" smtClean="0">
                          <a:solidFill>
                            <a:schemeClr val="tx1"/>
                          </a:solidFill>
                          <a:latin typeface="Arial" panose="020B0604020202020204" pitchFamily="34" charset="0"/>
                          <a:cs typeface="Arial" panose="020B0604020202020204" pitchFamily="34" charset="0"/>
                        </a:rPr>
                        <a:t> * </a:t>
                      </a:r>
                      <a:r>
                        <a:rPr lang="en-US" sz="1050" i="1" baseline="0" dirty="0" smtClean="0">
                          <a:solidFill>
                            <a:schemeClr val="tx1"/>
                          </a:solidFill>
                          <a:latin typeface="Arial" panose="020B0604020202020204" pitchFamily="34" charset="0"/>
                          <a:cs typeface="Arial" panose="020B0604020202020204" pitchFamily="34" charset="0"/>
                        </a:rPr>
                        <a:t>z</a:t>
                      </a:r>
                      <a:r>
                        <a:rPr lang="en-US" sz="1050" i="0" baseline="0" dirty="0" smtClean="0">
                          <a:solidFill>
                            <a:schemeClr val="tx1"/>
                          </a:solidFill>
                          <a:latin typeface="Arial" panose="020B0604020202020204" pitchFamily="34" charset="0"/>
                          <a:cs typeface="Arial" panose="020B0604020202020204" pitchFamily="34" charset="0"/>
                        </a:rPr>
                        <a:t>)</a:t>
                      </a:r>
                      <a:endParaRPr lang="en-US" sz="1050" i="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17900">
                <a:tc>
                  <a:txBody>
                    <a:bodyPr/>
                    <a:lstStyle/>
                    <a:p>
                      <a:pPr algn="r"/>
                      <a:r>
                        <a:rPr lang="en-US" sz="1050" dirty="0" smtClean="0">
                          <a:solidFill>
                            <a:schemeClr val="tx1"/>
                          </a:solidFill>
                          <a:latin typeface="Arial" panose="020B0604020202020204" pitchFamily="34" charset="0"/>
                          <a:cs typeface="Arial" panose="020B0604020202020204" pitchFamily="34" charset="0"/>
                        </a:rPr>
                        <a:t>356</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1050" dirty="0" smtClean="0">
                          <a:solidFill>
                            <a:schemeClr val="tx1"/>
                          </a:solidFill>
                          <a:latin typeface="Arial" panose="020B0604020202020204" pitchFamily="34" charset="0"/>
                          <a:cs typeface="Arial" panose="020B0604020202020204" pitchFamily="34" charset="0"/>
                        </a:rPr>
                        <a:t>.21</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1050" dirty="0" smtClean="0">
                          <a:solidFill>
                            <a:schemeClr val="tx1"/>
                          </a:solidFill>
                          <a:latin typeface="Arial" panose="020B0604020202020204" pitchFamily="34" charset="0"/>
                          <a:cs typeface="Arial" panose="020B0604020202020204" pitchFamily="34" charset="0"/>
                        </a:rPr>
                        <a:t>.89</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1050" dirty="0" smtClean="0">
                          <a:solidFill>
                            <a:schemeClr val="tx1"/>
                          </a:solidFill>
                          <a:latin typeface="Arial" panose="020B0604020202020204" pitchFamily="34" charset="0"/>
                          <a:cs typeface="Arial" panose="020B0604020202020204" pitchFamily="34" charset="0"/>
                        </a:rPr>
                        <a:t>.93</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rtl="0" fontAlgn="ctr"/>
                      <a:r>
                        <a:rPr lang="en-US" sz="1050" b="0" i="0" u="none" strike="noStrike" dirty="0">
                          <a:solidFill>
                            <a:srgbClr val="000000"/>
                          </a:solidFill>
                          <a:effectLst/>
                          <a:latin typeface="Arial" panose="020B0604020202020204" pitchFamily="34" charset="0"/>
                        </a:rPr>
                        <a:t>0.213171347</a:t>
                      </a:r>
                    </a:p>
                  </a:txBody>
                  <a:tcPr marL="9525" marR="857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rtl="0" fontAlgn="ctr"/>
                      <a:r>
                        <a:rPr lang="en-US" sz="1050" b="0" i="0" u="none" strike="noStrike" dirty="0">
                          <a:solidFill>
                            <a:srgbClr val="000000"/>
                          </a:solidFill>
                          <a:effectLst/>
                          <a:latin typeface="Arial" panose="020B0604020202020204" pitchFamily="34" charset="0"/>
                        </a:rPr>
                        <a:t>75.88899938</a:t>
                      </a:r>
                    </a:p>
                  </a:txBody>
                  <a:tcPr marL="9525" marR="857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17900">
                <a:tc>
                  <a:txBody>
                    <a:bodyPr/>
                    <a:lstStyle/>
                    <a:p>
                      <a:pPr algn="r"/>
                      <a:r>
                        <a:rPr lang="en-US" sz="1050" dirty="0" smtClean="0">
                          <a:solidFill>
                            <a:schemeClr val="tx1"/>
                          </a:solidFill>
                          <a:latin typeface="Arial" panose="020B0604020202020204" pitchFamily="34" charset="0"/>
                          <a:cs typeface="Arial" panose="020B0604020202020204" pitchFamily="34" charset="0"/>
                        </a:rPr>
                        <a:t>415</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1050" dirty="0" smtClean="0">
                          <a:solidFill>
                            <a:schemeClr val="tx1"/>
                          </a:solidFill>
                          <a:latin typeface="Arial" panose="020B0604020202020204" pitchFamily="34" charset="0"/>
                          <a:cs typeface="Arial" panose="020B0604020202020204" pitchFamily="34" charset="0"/>
                        </a:rPr>
                        <a:t>.18</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1050" dirty="0" smtClean="0">
                          <a:solidFill>
                            <a:schemeClr val="tx1"/>
                          </a:solidFill>
                          <a:latin typeface="Arial" panose="020B0604020202020204" pitchFamily="34" charset="0"/>
                          <a:cs typeface="Arial" panose="020B0604020202020204" pitchFamily="34" charset="0"/>
                        </a:rPr>
                        <a:t>.85</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1050" dirty="0" smtClean="0">
                          <a:solidFill>
                            <a:schemeClr val="tx1"/>
                          </a:solidFill>
                          <a:latin typeface="Arial" panose="020B0604020202020204" pitchFamily="34" charset="0"/>
                          <a:cs typeface="Arial" panose="020B0604020202020204" pitchFamily="34" charset="0"/>
                        </a:rPr>
                        <a:t>.90</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rtl="0" fontAlgn="ctr"/>
                      <a:r>
                        <a:rPr lang="en-US" sz="1050" b="0" i="0" u="none" strike="noStrike" dirty="0">
                          <a:solidFill>
                            <a:srgbClr val="000000"/>
                          </a:solidFill>
                          <a:effectLst/>
                          <a:latin typeface="Arial" panose="020B0604020202020204" pitchFamily="34" charset="0"/>
                        </a:rPr>
                        <a:t>0.181982689</a:t>
                      </a:r>
                    </a:p>
                  </a:txBody>
                  <a:tcPr marL="9525" marR="857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rtl="0" fontAlgn="ctr"/>
                      <a:r>
                        <a:rPr lang="en-US" sz="1050" b="0" i="0" u="none" strike="noStrike" dirty="0">
                          <a:solidFill>
                            <a:srgbClr val="000000"/>
                          </a:solidFill>
                          <a:effectLst/>
                          <a:latin typeface="Arial" panose="020B0604020202020204" pitchFamily="34" charset="0"/>
                        </a:rPr>
                        <a:t>75.52281577</a:t>
                      </a:r>
                    </a:p>
                  </a:txBody>
                  <a:tcPr marL="9525" marR="857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17900">
                <a:tc>
                  <a:txBody>
                    <a:bodyPr/>
                    <a:lstStyle/>
                    <a:p>
                      <a:pPr algn="r"/>
                      <a:r>
                        <a:rPr lang="en-US" sz="1050" dirty="0" smtClean="0">
                          <a:solidFill>
                            <a:schemeClr val="tx1"/>
                          </a:solidFill>
                          <a:latin typeface="Arial" panose="020B0604020202020204" pitchFamily="34" charset="0"/>
                          <a:cs typeface="Arial" panose="020B0604020202020204" pitchFamily="34" charset="0"/>
                        </a:rPr>
                        <a:t>415</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1050" dirty="0" smtClean="0">
                          <a:solidFill>
                            <a:schemeClr val="tx1"/>
                          </a:solidFill>
                          <a:latin typeface="Arial" panose="020B0604020202020204" pitchFamily="34" charset="0"/>
                          <a:cs typeface="Arial" panose="020B0604020202020204" pitchFamily="34" charset="0"/>
                        </a:rPr>
                        <a:t>.15</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1050" dirty="0" smtClean="0">
                          <a:solidFill>
                            <a:schemeClr val="tx1"/>
                          </a:solidFill>
                          <a:latin typeface="Arial" panose="020B0604020202020204" pitchFamily="34" charset="0"/>
                          <a:cs typeface="Arial" panose="020B0604020202020204" pitchFamily="34" charset="0"/>
                        </a:rPr>
                        <a:t>.87</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1050" dirty="0" smtClean="0">
                          <a:solidFill>
                            <a:schemeClr val="tx1"/>
                          </a:solidFill>
                          <a:latin typeface="Arial" panose="020B0604020202020204" pitchFamily="34" charset="0"/>
                          <a:cs typeface="Arial" panose="020B0604020202020204" pitchFamily="34" charset="0"/>
                        </a:rPr>
                        <a:t>.89</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rtl="0" fontAlgn="ctr"/>
                      <a:r>
                        <a:rPr lang="en-US" sz="1050" b="0" i="0" u="none" strike="noStrike" dirty="0">
                          <a:solidFill>
                            <a:srgbClr val="000000"/>
                          </a:solidFill>
                          <a:effectLst/>
                          <a:latin typeface="Arial" panose="020B0604020202020204" pitchFamily="34" charset="0"/>
                        </a:rPr>
                        <a:t>0.151140436</a:t>
                      </a:r>
                    </a:p>
                  </a:txBody>
                  <a:tcPr marL="9525" marR="857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rtl="0" fontAlgn="ctr"/>
                      <a:r>
                        <a:rPr lang="en-US" sz="1050" b="0" i="0" u="none" strike="noStrike" dirty="0">
                          <a:solidFill>
                            <a:srgbClr val="000000"/>
                          </a:solidFill>
                          <a:effectLst/>
                          <a:latin typeface="Arial" panose="020B0604020202020204" pitchFamily="34" charset="0"/>
                        </a:rPr>
                        <a:t>62.72328091</a:t>
                      </a:r>
                    </a:p>
                  </a:txBody>
                  <a:tcPr marL="9525" marR="857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17900">
                <a:tc>
                  <a:txBody>
                    <a:bodyPr/>
                    <a:lstStyle/>
                    <a:p>
                      <a:pPr algn="r"/>
                      <a:r>
                        <a:rPr lang="en-US" sz="1050" dirty="0" smtClean="0">
                          <a:solidFill>
                            <a:schemeClr val="tx1"/>
                          </a:solidFill>
                          <a:latin typeface="Arial" panose="020B0604020202020204" pitchFamily="34" charset="0"/>
                          <a:cs typeface="Arial" panose="020B0604020202020204" pitchFamily="34" charset="0"/>
                        </a:rPr>
                        <a:t>264</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1050" dirty="0" smtClean="0">
                          <a:solidFill>
                            <a:schemeClr val="tx1"/>
                          </a:solidFill>
                          <a:latin typeface="Arial" panose="020B0604020202020204" pitchFamily="34" charset="0"/>
                          <a:cs typeface="Arial" panose="020B0604020202020204" pitchFamily="34" charset="0"/>
                        </a:rPr>
                        <a:t>.19</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1050" dirty="0" smtClean="0">
                          <a:solidFill>
                            <a:schemeClr val="tx1"/>
                          </a:solidFill>
                          <a:latin typeface="Arial" panose="020B0604020202020204" pitchFamily="34" charset="0"/>
                          <a:cs typeface="Arial" panose="020B0604020202020204" pitchFamily="34" charset="0"/>
                        </a:rPr>
                        <a:t>.81</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1050" dirty="0" smtClean="0">
                          <a:solidFill>
                            <a:schemeClr val="tx1"/>
                          </a:solidFill>
                          <a:latin typeface="Arial" panose="020B0604020202020204" pitchFamily="34" charset="0"/>
                          <a:cs typeface="Arial" panose="020B0604020202020204" pitchFamily="34" charset="0"/>
                        </a:rPr>
                        <a:t>.89</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rtl="0" fontAlgn="ctr"/>
                      <a:r>
                        <a:rPr lang="en-US" sz="1050" b="0" i="0" u="none" strike="noStrike" dirty="0">
                          <a:solidFill>
                            <a:srgbClr val="000000"/>
                          </a:solidFill>
                          <a:effectLst/>
                          <a:latin typeface="Arial" panose="020B0604020202020204" pitchFamily="34" charset="0"/>
                        </a:rPr>
                        <a:t>0.192337169</a:t>
                      </a:r>
                    </a:p>
                  </a:txBody>
                  <a:tcPr marL="9525" marR="857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rtl="0" fontAlgn="ctr"/>
                      <a:r>
                        <a:rPr lang="en-US" sz="1050" b="0" i="0" u="none" strike="noStrike" dirty="0">
                          <a:solidFill>
                            <a:srgbClr val="000000"/>
                          </a:solidFill>
                          <a:effectLst/>
                          <a:latin typeface="Arial" panose="020B0604020202020204" pitchFamily="34" charset="0"/>
                        </a:rPr>
                        <a:t>50.77701267</a:t>
                      </a:r>
                    </a:p>
                  </a:txBody>
                  <a:tcPr marL="9525" marR="857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17900">
                <a:tc>
                  <a:txBody>
                    <a:bodyPr/>
                    <a:lstStyle/>
                    <a:p>
                      <a:pPr algn="r"/>
                      <a:r>
                        <a:rPr lang="en-US" sz="1050" dirty="0" smtClean="0">
                          <a:solidFill>
                            <a:schemeClr val="tx1"/>
                          </a:solidFill>
                          <a:latin typeface="Arial" panose="020B0604020202020204" pitchFamily="34" charset="0"/>
                          <a:cs typeface="Arial" panose="020B0604020202020204" pitchFamily="34" charset="0"/>
                        </a:rPr>
                        <a:t>189</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1050" dirty="0" smtClean="0">
                          <a:solidFill>
                            <a:schemeClr val="tx1"/>
                          </a:solidFill>
                          <a:latin typeface="Arial" panose="020B0604020202020204" pitchFamily="34" charset="0"/>
                          <a:cs typeface="Arial" panose="020B0604020202020204" pitchFamily="34" charset="0"/>
                        </a:rPr>
                        <a:t>.24</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1050" dirty="0" smtClean="0">
                          <a:solidFill>
                            <a:schemeClr val="tx1"/>
                          </a:solidFill>
                          <a:latin typeface="Arial" panose="020B0604020202020204" pitchFamily="34" charset="0"/>
                          <a:cs typeface="Arial" panose="020B0604020202020204" pitchFamily="34" charset="0"/>
                        </a:rPr>
                        <a:t>.83</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1050" dirty="0" smtClean="0">
                          <a:solidFill>
                            <a:schemeClr val="tx1"/>
                          </a:solidFill>
                          <a:latin typeface="Arial" panose="020B0604020202020204" pitchFamily="34" charset="0"/>
                          <a:cs typeface="Arial" panose="020B0604020202020204" pitchFamily="34" charset="0"/>
                        </a:rPr>
                        <a:t>.79</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rtl="0" fontAlgn="ctr"/>
                      <a:r>
                        <a:rPr lang="en-US" sz="1050" b="0" i="0" u="none" strike="noStrike" dirty="0">
                          <a:solidFill>
                            <a:srgbClr val="000000"/>
                          </a:solidFill>
                          <a:effectLst/>
                          <a:latin typeface="Arial" panose="020B0604020202020204" pitchFamily="34" charset="0"/>
                        </a:rPr>
                        <a:t>0.244774113</a:t>
                      </a:r>
                    </a:p>
                  </a:txBody>
                  <a:tcPr marL="9525" marR="857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rtl="0" fontAlgn="ctr"/>
                      <a:r>
                        <a:rPr lang="en-US" sz="1050" b="0" i="0" u="none" strike="noStrike" dirty="0">
                          <a:solidFill>
                            <a:srgbClr val="000000"/>
                          </a:solidFill>
                          <a:effectLst/>
                          <a:latin typeface="Arial" panose="020B0604020202020204" pitchFamily="34" charset="0"/>
                        </a:rPr>
                        <a:t>46.26230729</a:t>
                      </a:r>
                    </a:p>
                  </a:txBody>
                  <a:tcPr marL="9525" marR="857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17900">
                <a:tc>
                  <a:txBody>
                    <a:bodyPr/>
                    <a:lstStyle/>
                    <a:p>
                      <a:pPr algn="r"/>
                      <a:r>
                        <a:rPr lang="en-US" sz="1050" dirty="0" smtClean="0">
                          <a:solidFill>
                            <a:schemeClr val="tx1"/>
                          </a:solidFill>
                          <a:latin typeface="Arial" panose="020B0604020202020204" pitchFamily="34" charset="0"/>
                          <a:cs typeface="Arial" panose="020B0604020202020204" pitchFamily="34" charset="0"/>
                        </a:rPr>
                        <a:t>1639</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rtl="0" fontAlgn="ctr"/>
                      <a:endParaRPr lang="en-US" sz="1050" b="0" i="0" u="none" strike="noStrike" dirty="0">
                        <a:solidFill>
                          <a:srgbClr val="000000"/>
                        </a:solidFill>
                        <a:effectLst/>
                        <a:latin typeface="Arial" panose="020B0604020202020204" pitchFamily="34" charset="0"/>
                      </a:endParaRPr>
                    </a:p>
                  </a:txBody>
                  <a:tcPr marL="9525" marR="857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050" b="0" i="0" u="none" strike="noStrike" kern="1200" dirty="0">
                          <a:solidFill>
                            <a:srgbClr val="000000"/>
                          </a:solidFill>
                          <a:effectLst/>
                          <a:latin typeface="Arial" panose="020B0604020202020204" pitchFamily="34" charset="0"/>
                          <a:ea typeface="+mn-ea"/>
                          <a:cs typeface="+mn-cs"/>
                        </a:rPr>
                        <a:t>311.174416</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9" name="Title 1"/>
          <p:cNvSpPr txBox="1">
            <a:spLocks/>
          </p:cNvSpPr>
          <p:nvPr/>
        </p:nvSpPr>
        <p:spPr>
          <a:xfrm>
            <a:off x="914400" y="419100"/>
            <a:ext cx="8229600" cy="8572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smtClean="0">
                <a:solidFill>
                  <a:srgbClr val="002855"/>
                </a:solidFill>
                <a:latin typeface="Arial" charset="0"/>
                <a:ea typeface="Arial" charset="0"/>
                <a:cs typeface="Arial" charset="0"/>
              </a:rPr>
              <a:t>Hunter &amp; Schmidt approach</a:t>
            </a:r>
            <a:endParaRPr lang="en-US" sz="4000" b="1" dirty="0">
              <a:solidFill>
                <a:srgbClr val="002855"/>
              </a:solidFill>
              <a:latin typeface="Arial" charset="0"/>
              <a:ea typeface="Arial" charset="0"/>
              <a:cs typeface="Arial" charset="0"/>
            </a:endParaRPr>
          </a:p>
        </p:txBody>
      </p:sp>
      <mc:AlternateContent xmlns:mc="http://schemas.openxmlformats.org/markup-compatibility/2006" xmlns:a14="http://schemas.microsoft.com/office/drawing/2010/main">
        <mc:Choice Requires="a14">
          <p:sp>
            <p:nvSpPr>
              <p:cNvPr id="3" name="TextBox 2"/>
              <p:cNvSpPr txBox="1"/>
              <p:nvPr/>
            </p:nvSpPr>
            <p:spPr>
              <a:xfrm>
                <a:off x="4486705" y="1428750"/>
                <a:ext cx="4098495" cy="652936"/>
              </a:xfrm>
              <a:prstGeom prst="rect">
                <a:avLst/>
              </a:prstGeom>
              <a:noFill/>
            </p:spPr>
            <p:txBody>
              <a:bodyPr wrap="square" lIns="0" tIns="0" rIns="0" bIns="0" rtlCol="0">
                <a:spAutoFit/>
              </a:bodyPr>
              <a:lstStyle/>
              <a:p>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𝑧</m:t>
                        </m:r>
                      </m:e>
                    </m:acc>
                  </m:oMath>
                </a14:m>
                <a:r>
                  <a:rPr lang="en-US" dirty="0" smtClean="0"/>
                  <a:t>	=  </a:t>
                </a:r>
                <a14:m>
                  <m:oMath xmlns:m="http://schemas.openxmlformats.org/officeDocument/2006/math">
                    <m:f>
                      <m:fPr>
                        <m:type m:val="skw"/>
                        <m:ctrlPr>
                          <a:rPr lang="en-US" i="1" smtClean="0">
                            <a:latin typeface="Cambria Math" panose="02040503050406030204" pitchFamily="18" charset="0"/>
                          </a:rPr>
                        </m:ctrlPr>
                      </m:fPr>
                      <m:num>
                        <m:nary>
                          <m:naryPr>
                            <m:chr m:val="∑"/>
                            <m:subHide m:val="on"/>
                            <m:supHide m:val="on"/>
                            <m:ctrlPr>
                              <a:rPr lang="en-US" i="1" smtClean="0">
                                <a:latin typeface="Cambria Math" panose="02040503050406030204" pitchFamily="18" charset="0"/>
                              </a:rPr>
                            </m:ctrlPr>
                          </m:naryPr>
                          <m:sub/>
                          <m:sup/>
                          <m:e>
                            <m:r>
                              <a:rPr lang="en-US" b="0" i="1" smtClean="0">
                                <a:latin typeface="Cambria Math" panose="02040503050406030204" pitchFamily="18" charset="0"/>
                              </a:rPr>
                              <m:t>(</m:t>
                            </m:r>
                            <m:r>
                              <a:rPr lang="en-US" b="0" i="1" smtClean="0">
                                <a:latin typeface="Cambria Math" panose="02040503050406030204" pitchFamily="18" charset="0"/>
                              </a:rPr>
                              <m:t>𝑁</m:t>
                            </m:r>
                            <m:r>
                              <a:rPr lang="en-US" b="0" i="1" smtClean="0">
                                <a:latin typeface="Cambria Math" panose="02040503050406030204" pitchFamily="18" charset="0"/>
                              </a:rPr>
                              <m:t>∗</m:t>
                            </m:r>
                            <m:r>
                              <a:rPr lang="en-US" b="0" i="1" smtClean="0">
                                <a:latin typeface="Cambria Math" panose="02040503050406030204" pitchFamily="18" charset="0"/>
                              </a:rPr>
                              <m:t>𝑧</m:t>
                            </m:r>
                            <m:r>
                              <a:rPr lang="en-US" b="0" i="1" smtClean="0">
                                <a:latin typeface="Cambria Math" panose="02040503050406030204" pitchFamily="18" charset="0"/>
                              </a:rPr>
                              <m:t>)</m:t>
                            </m:r>
                          </m:e>
                        </m:nary>
                      </m:num>
                      <m:den>
                        <m:nary>
                          <m:naryPr>
                            <m:chr m:val="∑"/>
                            <m:subHide m:val="on"/>
                            <m:supHide m:val="on"/>
                            <m:ctrlPr>
                              <a:rPr lang="en-US" i="1" smtClean="0">
                                <a:latin typeface="Cambria Math" panose="02040503050406030204" pitchFamily="18" charset="0"/>
                              </a:rPr>
                            </m:ctrlPr>
                          </m:naryPr>
                          <m:sub/>
                          <m:sup/>
                          <m:e>
                            <m:r>
                              <a:rPr lang="en-US" b="0" i="1" smtClean="0">
                                <a:latin typeface="Cambria Math" panose="02040503050406030204" pitchFamily="18" charset="0"/>
                              </a:rPr>
                              <m:t>𝑁</m:t>
                            </m:r>
                          </m:e>
                        </m:nary>
                      </m:den>
                    </m:f>
                  </m:oMath>
                </a14:m>
                <a:r>
                  <a:rPr lang="en-US" dirty="0" smtClean="0"/>
                  <a:t>		</a:t>
                </a:r>
                <a:endParaRPr lang="en-US" dirty="0"/>
              </a:p>
              <a:p>
                <a:endParaRPr lang="en-US" dirty="0"/>
              </a:p>
            </p:txBody>
          </p:sp>
        </mc:Choice>
        <mc:Fallback xmlns="">
          <p:sp>
            <p:nvSpPr>
              <p:cNvPr id="3" name="TextBox 2"/>
              <p:cNvSpPr txBox="1">
                <a:spLocks noRot="1" noChangeAspect="1" noMove="1" noResize="1" noEditPoints="1" noAdjustHandles="1" noChangeArrowheads="1" noChangeShapeType="1" noTextEdit="1"/>
              </p:cNvSpPr>
              <p:nvPr/>
            </p:nvSpPr>
            <p:spPr>
              <a:xfrm>
                <a:off x="4486705" y="1428750"/>
                <a:ext cx="4098495" cy="652936"/>
              </a:xfrm>
              <a:prstGeom prst="rect">
                <a:avLst/>
              </a:prstGeom>
              <a:blipFill rotWithShape="0">
                <a:blip r:embed="rId8"/>
                <a:stretch>
                  <a:fillRect l="-1488" t="-88785" b="-934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4486705" y="3289640"/>
                <a:ext cx="4098495" cy="567207"/>
              </a:xfrm>
              <a:prstGeom prst="rect">
                <a:avLst/>
              </a:prstGeom>
              <a:noFill/>
            </p:spPr>
            <p:txBody>
              <a:bodyPr wrap="square" lIns="0" tIns="0" rIns="0" bIns="0" rtlCol="0">
                <a:spAutoFit/>
              </a:bodyPr>
              <a:lstStyle/>
              <a:p>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𝑟</m:t>
                        </m:r>
                      </m:e>
                    </m:acc>
                  </m:oMath>
                </a14:m>
                <a:r>
                  <a:rPr lang="en-US" dirty="0" smtClean="0"/>
                  <a:t>	=  </a:t>
                </a:r>
                <a14:m>
                  <m:oMath xmlns:m="http://schemas.openxmlformats.org/officeDocument/2006/math">
                    <m:r>
                      <a:rPr lang="en-US" i="1" smtClean="0">
                        <a:latin typeface="Cambria Math" panose="02040503050406030204" pitchFamily="18" charset="0"/>
                      </a:rPr>
                      <m:t>.</m:t>
                    </m:r>
                    <m:r>
                      <a:rPr lang="en-US" b="0" i="1" smtClean="0">
                        <a:latin typeface="Cambria Math" panose="02040503050406030204" pitchFamily="18" charset="0"/>
                      </a:rPr>
                      <m:t>187607532</m:t>
                    </m:r>
                  </m:oMath>
                </a14:m>
                <a:endParaRPr lang="en-US" dirty="0"/>
              </a:p>
              <a:p>
                <a:endParaRPr lang="en-US" dirty="0"/>
              </a:p>
            </p:txBody>
          </p:sp>
        </mc:Choice>
        <mc:Fallback xmlns="">
          <p:sp>
            <p:nvSpPr>
              <p:cNvPr id="10" name="TextBox 9"/>
              <p:cNvSpPr txBox="1">
                <a:spLocks noRot="1" noChangeAspect="1" noMove="1" noResize="1" noEditPoints="1" noAdjustHandles="1" noChangeArrowheads="1" noChangeShapeType="1" noTextEdit="1"/>
              </p:cNvSpPr>
              <p:nvPr/>
            </p:nvSpPr>
            <p:spPr>
              <a:xfrm>
                <a:off x="4486705" y="3289640"/>
                <a:ext cx="4098495" cy="567207"/>
              </a:xfrm>
              <a:prstGeom prst="rect">
                <a:avLst/>
              </a:prstGeom>
              <a:blipFill rotWithShape="0">
                <a:blip r:embed="rId9"/>
                <a:stretch>
                  <a:fillRect l="-1488" t="-139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p:cNvSpPr txBox="1"/>
              <p:nvPr/>
            </p:nvSpPr>
            <p:spPr>
              <a:xfrm>
                <a:off x="4486704" y="2104691"/>
                <a:ext cx="4098495" cy="567207"/>
              </a:xfrm>
              <a:prstGeom prst="rect">
                <a:avLst/>
              </a:prstGeom>
              <a:noFill/>
            </p:spPr>
            <p:txBody>
              <a:bodyPr wrap="square" lIns="0" tIns="0" rIns="0" bIns="0" rtlCol="0">
                <a:spAutoFit/>
              </a:bodyPr>
              <a:lstStyle/>
              <a:p>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𝑧</m:t>
                        </m:r>
                      </m:e>
                    </m:acc>
                  </m:oMath>
                </a14:m>
                <a:r>
                  <a:rPr lang="en-US" dirty="0" smtClean="0"/>
                  <a:t>	=  </a:t>
                </a:r>
                <a14:m>
                  <m:oMath xmlns:m="http://schemas.openxmlformats.org/officeDocument/2006/math">
                    <m:f>
                      <m:fPr>
                        <m:type m:val="skw"/>
                        <m:ctrlPr>
                          <a:rPr lang="en-US" i="1" smtClean="0">
                            <a:latin typeface="Cambria Math" panose="02040503050406030204" pitchFamily="18" charset="0"/>
                          </a:rPr>
                        </m:ctrlPr>
                      </m:fPr>
                      <m:num>
                        <m:r>
                          <a:rPr lang="en-US" b="0" i="1" smtClean="0">
                            <a:latin typeface="Cambria Math" panose="02040503050406030204" pitchFamily="18" charset="0"/>
                          </a:rPr>
                          <m:t>311.174416</m:t>
                        </m:r>
                      </m:num>
                      <m:den>
                        <m:r>
                          <a:rPr lang="en-US" b="0" i="1" smtClean="0">
                            <a:latin typeface="Cambria Math" panose="02040503050406030204" pitchFamily="18" charset="0"/>
                          </a:rPr>
                          <m:t>1,639</m:t>
                        </m:r>
                      </m:den>
                    </m:f>
                  </m:oMath>
                </a14:m>
                <a:endParaRPr lang="en-US" dirty="0"/>
              </a:p>
              <a:p>
                <a:endParaRPr lang="en-US" dirty="0"/>
              </a:p>
            </p:txBody>
          </p:sp>
        </mc:Choice>
        <mc:Fallback xmlns="">
          <p:sp>
            <p:nvSpPr>
              <p:cNvPr id="11" name="TextBox 10"/>
              <p:cNvSpPr txBox="1">
                <a:spLocks noRot="1" noChangeAspect="1" noMove="1" noResize="1" noEditPoints="1" noAdjustHandles="1" noChangeArrowheads="1" noChangeShapeType="1" noTextEdit="1"/>
              </p:cNvSpPr>
              <p:nvPr/>
            </p:nvSpPr>
            <p:spPr>
              <a:xfrm>
                <a:off x="4486704" y="2104691"/>
                <a:ext cx="4098495" cy="567207"/>
              </a:xfrm>
              <a:prstGeom prst="rect">
                <a:avLst/>
              </a:prstGeom>
              <a:blipFill rotWithShape="0">
                <a:blip r:embed="rId10"/>
                <a:stretch>
                  <a:fillRect l="-1488" t="-80645" b="-7634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a:off x="4486705" y="2694903"/>
                <a:ext cx="4098495" cy="567207"/>
              </a:xfrm>
              <a:prstGeom prst="rect">
                <a:avLst/>
              </a:prstGeom>
              <a:noFill/>
            </p:spPr>
            <p:txBody>
              <a:bodyPr wrap="square" lIns="0" tIns="0" rIns="0" bIns="0" rtlCol="0">
                <a:spAutoFit/>
              </a:bodyPr>
              <a:lstStyle/>
              <a:p>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𝑧</m:t>
                        </m:r>
                      </m:e>
                    </m:acc>
                  </m:oMath>
                </a14:m>
                <a:r>
                  <a:rPr lang="en-US" dirty="0" smtClean="0"/>
                  <a:t>	=  </a:t>
                </a:r>
                <a14:m>
                  <m:oMath xmlns:m="http://schemas.openxmlformats.org/officeDocument/2006/math">
                    <m:r>
                      <a:rPr lang="en-US" i="1">
                        <a:latin typeface="Cambria Math" panose="02040503050406030204" pitchFamily="18" charset="0"/>
                        <a:ea typeface="Cambria Math" panose="02040503050406030204" pitchFamily="18" charset="0"/>
                      </a:rPr>
                      <m:t>.189856264</m:t>
                    </m:r>
                  </m:oMath>
                </a14:m>
                <a:r>
                  <a:rPr lang="en-US" dirty="0"/>
                  <a:t>  </a:t>
                </a:r>
              </a:p>
              <a:p>
                <a:endParaRPr lang="en-US" dirty="0"/>
              </a:p>
            </p:txBody>
          </p:sp>
        </mc:Choice>
        <mc:Fallback xmlns="">
          <p:sp>
            <p:nvSpPr>
              <p:cNvPr id="12" name="TextBox 11"/>
              <p:cNvSpPr txBox="1">
                <a:spLocks noRot="1" noChangeAspect="1" noMove="1" noResize="1" noEditPoints="1" noAdjustHandles="1" noChangeArrowheads="1" noChangeShapeType="1" noTextEdit="1"/>
              </p:cNvSpPr>
              <p:nvPr/>
            </p:nvSpPr>
            <p:spPr>
              <a:xfrm>
                <a:off x="4486705" y="2694903"/>
                <a:ext cx="4098495" cy="567207"/>
              </a:xfrm>
              <a:prstGeom prst="rect">
                <a:avLst/>
              </a:prstGeom>
              <a:blipFill rotWithShape="0">
                <a:blip r:embed="rId11"/>
                <a:stretch>
                  <a:fillRect l="-1488" t="-13978"/>
                </a:stretch>
              </a:blipFill>
            </p:spPr>
            <p:txBody>
              <a:bodyPr/>
              <a:lstStyle/>
              <a:p>
                <a:r>
                  <a:rPr lang="en-US">
                    <a:noFill/>
                  </a:rPr>
                  <a:t> </a:t>
                </a:r>
              </a:p>
            </p:txBody>
          </p:sp>
        </mc:Fallback>
      </mc:AlternateContent>
    </p:spTree>
    <p:extLst>
      <p:ext uri="{BB962C8B-B14F-4D97-AF65-F5344CB8AC3E}">
        <p14:creationId xmlns:p14="http://schemas.microsoft.com/office/powerpoint/2010/main" val="320604268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3238500" y="4324350"/>
            <a:ext cx="2667000" cy="32004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000" dirty="0" smtClean="0">
                <a:solidFill>
                  <a:srgbClr val="002855"/>
                </a:solidFill>
                <a:latin typeface="Arial" charset="0"/>
                <a:ea typeface="Arial" charset="0"/>
                <a:cs typeface="Arial" charset="0"/>
              </a:rPr>
              <a:t>How to conduct a meta-analysis</a:t>
            </a:r>
            <a:endParaRPr lang="en-US" sz="1000" dirty="0">
              <a:solidFill>
                <a:srgbClr val="002855"/>
              </a:solidFill>
              <a:latin typeface="Arial" charset="0"/>
              <a:ea typeface="Arial" charset="0"/>
              <a:cs typeface="Arial" charset="0"/>
            </a:endParaRPr>
          </a:p>
        </p:txBody>
      </p:sp>
      <p:sp>
        <p:nvSpPr>
          <p:cNvPr id="4" name="Content Placeholder 16"/>
          <p:cNvSpPr txBox="1">
            <a:spLocks/>
          </p:cNvSpPr>
          <p:nvPr/>
        </p:nvSpPr>
        <p:spPr>
          <a:xfrm>
            <a:off x="6934200" y="4324350"/>
            <a:ext cx="2209800" cy="81915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buFont typeface="Arial"/>
              <a:buNone/>
            </a:pPr>
            <a:r>
              <a:rPr lang="en-US" sz="1100" dirty="0" smtClean="0">
                <a:solidFill>
                  <a:srgbClr val="002855"/>
                </a:solidFill>
                <a:latin typeface="Arial" charset="0"/>
                <a:ea typeface="Arial" charset="0"/>
                <a:cs typeface="Arial" charset="0"/>
              </a:rPr>
              <a:t>John Chambers College of Business and Economics</a:t>
            </a:r>
            <a:endParaRPr lang="en-US" dirty="0" smtClean="0">
              <a:solidFill>
                <a:srgbClr val="002855"/>
              </a:solidFill>
            </a:endParaRPr>
          </a:p>
        </p:txBody>
      </p:sp>
      <p:graphicFrame>
        <p:nvGraphicFramePr>
          <p:cNvPr id="6" name="Diagram 5"/>
          <p:cNvGraphicFramePr/>
          <p:nvPr/>
        </p:nvGraphicFramePr>
        <p:xfrm>
          <a:off x="3238500" y="4552950"/>
          <a:ext cx="2667000" cy="3714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itle 1"/>
          <p:cNvSpPr txBox="1">
            <a:spLocks/>
          </p:cNvSpPr>
          <p:nvPr/>
        </p:nvSpPr>
        <p:spPr>
          <a:xfrm>
            <a:off x="2838450" y="4838700"/>
            <a:ext cx="3467100" cy="323850"/>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400" dirty="0">
                <a:latin typeface="Arial" charset="0"/>
                <a:cs typeface="Arial" charset="0"/>
              </a:rPr>
              <a:t>Step 5: Analyzing and integrating the outcomes of studies</a:t>
            </a:r>
            <a:endParaRPr lang="en-US" sz="1400" b="1" dirty="0">
              <a:solidFill>
                <a:srgbClr val="002855"/>
              </a:solidFill>
              <a:latin typeface="Arial" charset="0"/>
              <a:ea typeface="Arial" charset="0"/>
              <a:cs typeface="Arial" charset="0"/>
            </a:endParaRPr>
          </a:p>
        </p:txBody>
      </p:sp>
      <mc:AlternateContent xmlns:mc="http://schemas.openxmlformats.org/markup-compatibility/2006" xmlns:a14="http://schemas.microsoft.com/office/drawing/2010/main">
        <mc:Choice Requires="a14">
          <p:graphicFrame>
            <p:nvGraphicFramePr>
              <p:cNvPr id="8" name="Table 7"/>
              <p:cNvGraphicFramePr>
                <a:graphicFrameLocks noGrp="1"/>
              </p:cNvGraphicFramePr>
              <p:nvPr>
                <p:extLst>
                  <p:ext uri="{D42A27DB-BD31-4B8C-83A1-F6EECF244321}">
                    <p14:modId xmlns:p14="http://schemas.microsoft.com/office/powerpoint/2010/main" val="2016343304"/>
                  </p:ext>
                </p:extLst>
              </p:nvPr>
            </p:nvGraphicFramePr>
            <p:xfrm>
              <a:off x="381000" y="1657350"/>
              <a:ext cx="5942648" cy="2505380"/>
            </p:xfrm>
            <a:graphic>
              <a:graphicData uri="http://schemas.openxmlformats.org/drawingml/2006/table">
                <a:tbl>
                  <a:tblPr firstRow="1" bandRow="1">
                    <a:tableStyleId>{5C22544A-7EE6-4342-B048-85BDC9FD1C3A}</a:tableStyleId>
                  </a:tblPr>
                  <a:tblGrid>
                    <a:gridCol w="443230"/>
                    <a:gridCol w="405130"/>
                    <a:gridCol w="405130"/>
                    <a:gridCol w="405130"/>
                    <a:gridCol w="914400"/>
                    <a:gridCol w="597217"/>
                    <a:gridCol w="738505"/>
                    <a:gridCol w="614363"/>
                    <a:gridCol w="614363"/>
                    <a:gridCol w="805180"/>
                  </a:tblGrid>
                  <a:tr h="239298">
                    <a:tc gridSpan="4">
                      <a:txBody>
                        <a:bodyPr/>
                        <a:lstStyle/>
                        <a:p>
                          <a:pPr algn="ctr"/>
                          <a:r>
                            <a:rPr lang="en-US" sz="1050" dirty="0" smtClean="0">
                              <a:solidFill>
                                <a:schemeClr val="tx1"/>
                              </a:solidFill>
                              <a:latin typeface="Arial" panose="020B0604020202020204" pitchFamily="34" charset="0"/>
                              <a:cs typeface="Arial" panose="020B0604020202020204" pitchFamily="34" charset="0"/>
                            </a:rPr>
                            <a:t>Coding sheet</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sz="105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sz="105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sz="105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i="0" dirty="0" smtClean="0">
                              <a:solidFill>
                                <a:schemeClr val="bg1"/>
                              </a:solidFill>
                              <a:latin typeface="Arial" panose="020B0604020202020204" pitchFamily="34" charset="0"/>
                              <a:cs typeface="Arial" panose="020B0604020202020204" pitchFamily="34" charset="0"/>
                            </a:rPr>
                            <a:t>(N</a:t>
                          </a:r>
                          <a:r>
                            <a:rPr lang="en-US" sz="1050" i="0" baseline="0" dirty="0" smtClean="0">
                              <a:solidFill>
                                <a:schemeClr val="bg1"/>
                              </a:solidFill>
                              <a:latin typeface="Arial" panose="020B0604020202020204" pitchFamily="34" charset="0"/>
                              <a:cs typeface="Arial" panose="020B0604020202020204" pitchFamily="34" charset="0"/>
                            </a:rPr>
                            <a:t> - 3)</a:t>
                          </a:r>
                          <a:endParaRPr lang="en-US" sz="1050" i="0" dirty="0" smtClean="0">
                            <a:solidFill>
                              <a:schemeClr val="bg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i="0" dirty="0" smtClean="0">
                              <a:solidFill>
                                <a:schemeClr val="bg1"/>
                              </a:solidFill>
                              <a:latin typeface="Arial" panose="020B0604020202020204" pitchFamily="34" charset="0"/>
                              <a:cs typeface="Arial" panose="020B0604020202020204" pitchFamily="34" charset="0"/>
                            </a:rPr>
                            <a:t>(1/N – 3)</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ad>
                                  <m:radPr>
                                    <m:degHide m:val="on"/>
                                    <m:ctrlPr>
                                      <a:rPr lang="en-US" sz="1050" i="1" smtClean="0">
                                        <a:solidFill>
                                          <a:schemeClr val="bg1"/>
                                        </a:solidFill>
                                        <a:latin typeface="Cambria Math" panose="02040503050406030204" pitchFamily="18" charset="0"/>
                                        <a:cs typeface="Arial" panose="020B0604020202020204" pitchFamily="34" charset="0"/>
                                      </a:rPr>
                                    </m:ctrlPr>
                                  </m:radPr>
                                  <m:deg/>
                                  <m:e>
                                    <m:r>
                                      <a:rPr lang="en-US" sz="1050" b="0" i="1" smtClean="0">
                                        <a:solidFill>
                                          <a:schemeClr val="bg1"/>
                                        </a:solidFill>
                                        <a:latin typeface="Cambria Math" panose="02040503050406030204" pitchFamily="18" charset="0"/>
                                        <a:cs typeface="Arial" panose="020B0604020202020204" pitchFamily="34" charset="0"/>
                                      </a:rPr>
                                      <m:t>𝑣𝑖</m:t>
                                    </m:r>
                                  </m:e>
                                </m:rad>
                              </m:oMath>
                            </m:oMathPara>
                          </a14:m>
                          <a:endParaRPr lang="en-US" sz="1050" i="0" dirty="0">
                            <a:solidFill>
                              <a:schemeClr val="bg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type m:val="skw"/>
                                    <m:ctrlPr>
                                      <a:rPr lang="en-US" sz="1050" i="1" smtClean="0">
                                        <a:solidFill>
                                          <a:schemeClr val="bg1"/>
                                        </a:solidFill>
                                        <a:latin typeface="Cambria Math" panose="02040503050406030204" pitchFamily="18" charset="0"/>
                                        <a:cs typeface="Arial" panose="020B0604020202020204" pitchFamily="34" charset="0"/>
                                      </a:rPr>
                                    </m:ctrlPr>
                                  </m:fPr>
                                  <m:num>
                                    <m:r>
                                      <a:rPr lang="en-US" sz="1050" b="1" i="1" smtClean="0">
                                        <a:solidFill>
                                          <a:schemeClr val="bg1"/>
                                        </a:solidFill>
                                        <a:latin typeface="Cambria Math" panose="02040503050406030204" pitchFamily="18" charset="0"/>
                                        <a:cs typeface="Arial" panose="020B0604020202020204" pitchFamily="34" charset="0"/>
                                      </a:rPr>
                                      <m:t>𝟏</m:t>
                                    </m:r>
                                  </m:num>
                                  <m:den>
                                    <m:rad>
                                      <m:radPr>
                                        <m:degHide m:val="on"/>
                                        <m:ctrlPr>
                                          <a:rPr lang="en-US" sz="1050" i="1" smtClean="0">
                                            <a:solidFill>
                                              <a:schemeClr val="bg1"/>
                                            </a:solidFill>
                                            <a:latin typeface="Cambria Math" panose="02040503050406030204" pitchFamily="18" charset="0"/>
                                            <a:cs typeface="Arial" panose="020B0604020202020204" pitchFamily="34" charset="0"/>
                                          </a:rPr>
                                        </m:ctrlPr>
                                      </m:radPr>
                                      <m:deg/>
                                      <m:e>
                                        <m:r>
                                          <a:rPr lang="en-US" sz="1050" b="1" i="1" smtClean="0">
                                            <a:solidFill>
                                              <a:schemeClr val="bg1"/>
                                            </a:solidFill>
                                            <a:latin typeface="Cambria Math" panose="02040503050406030204" pitchFamily="18" charset="0"/>
                                            <a:cs typeface="Arial" panose="020B0604020202020204" pitchFamily="34" charset="0"/>
                                          </a:rPr>
                                          <m:t>𝒗𝒊</m:t>
                                        </m:r>
                                      </m:e>
                                    </m:rad>
                                  </m:den>
                                </m:f>
                              </m:oMath>
                            </m:oMathPara>
                          </a14:m>
                          <a:endParaRPr lang="en-US" sz="1050" i="0" dirty="0">
                            <a:solidFill>
                              <a:schemeClr val="bg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050" i="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239298">
                    <a:tc>
                      <a:txBody>
                        <a:bodyPr/>
                        <a:lstStyle/>
                        <a:p>
                          <a:pPr algn="ctr"/>
                          <a:r>
                            <a:rPr lang="en-US" sz="1050" dirty="0" smtClean="0">
                              <a:solidFill>
                                <a:schemeClr val="tx1"/>
                              </a:solidFill>
                              <a:latin typeface="Arial" panose="020B0604020202020204" pitchFamily="34" charset="0"/>
                              <a:cs typeface="Arial" panose="020B0604020202020204" pitchFamily="34" charset="0"/>
                            </a:rPr>
                            <a:t>N</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i="1" dirty="0" smtClean="0">
                              <a:solidFill>
                                <a:schemeClr val="tx1"/>
                              </a:solidFill>
                              <a:latin typeface="Arial" panose="020B0604020202020204" pitchFamily="34" charset="0"/>
                              <a:cs typeface="Arial" panose="020B0604020202020204" pitchFamily="34" charset="0"/>
                            </a:rPr>
                            <a:t>r</a:t>
                          </a:r>
                          <a:endParaRPr lang="en-US" sz="1050" i="1"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dirty="0" err="1" smtClean="0">
                              <a:solidFill>
                                <a:schemeClr val="tx1"/>
                              </a:solidFill>
                              <a:latin typeface="Arial" panose="020B0604020202020204" pitchFamily="34" charset="0"/>
                              <a:cs typeface="Arial" panose="020B0604020202020204" pitchFamily="34" charset="0"/>
                            </a:rPr>
                            <a:t>ryy</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dirty="0" err="1" smtClean="0">
                              <a:solidFill>
                                <a:schemeClr val="tx1"/>
                              </a:solidFill>
                              <a:latin typeface="Arial" panose="020B0604020202020204" pitchFamily="34" charset="0"/>
                              <a:cs typeface="Arial" panose="020B0604020202020204" pitchFamily="34" charset="0"/>
                            </a:rPr>
                            <a:t>rxx</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i="1" dirty="0" smtClean="0">
                              <a:solidFill>
                                <a:schemeClr val="bg1"/>
                              </a:solidFill>
                              <a:latin typeface="Arial" panose="020B0604020202020204" pitchFamily="34" charset="0"/>
                              <a:cs typeface="Arial" panose="020B0604020202020204" pitchFamily="34" charset="0"/>
                            </a:rPr>
                            <a:t>z</a:t>
                          </a:r>
                          <a:endParaRPr lang="en-US" sz="1050" i="1" dirty="0">
                            <a:solidFill>
                              <a:schemeClr val="bg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i="1" dirty="0" smtClean="0">
                              <a:solidFill>
                                <a:schemeClr val="bg1"/>
                              </a:solidFill>
                              <a:latin typeface="Arial" panose="020B0604020202020204" pitchFamily="34" charset="0"/>
                              <a:cs typeface="Arial" panose="020B0604020202020204" pitchFamily="34" charset="0"/>
                            </a:rPr>
                            <a:t>w</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i="1" dirty="0" smtClean="0">
                              <a:solidFill>
                                <a:schemeClr val="bg1"/>
                              </a:solidFill>
                              <a:latin typeface="Arial" panose="020B0604020202020204" pitchFamily="34" charset="0"/>
                              <a:cs typeface="Arial" panose="020B0604020202020204" pitchFamily="34" charset="0"/>
                            </a:rPr>
                            <a:t>vi</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i="0" dirty="0" err="1" smtClean="0">
                              <a:solidFill>
                                <a:schemeClr val="bg1"/>
                              </a:solidFill>
                              <a:latin typeface="Arial" panose="020B0604020202020204" pitchFamily="34" charset="0"/>
                              <a:cs typeface="Arial" panose="020B0604020202020204" pitchFamily="34" charset="0"/>
                            </a:rPr>
                            <a:t>sei</a:t>
                          </a:r>
                          <a:r>
                            <a:rPr lang="en-US" sz="1050" i="0" dirty="0" smtClean="0">
                              <a:solidFill>
                                <a:schemeClr val="bg1"/>
                              </a:solidFill>
                              <a:latin typeface="Arial" panose="020B0604020202020204" pitchFamily="34" charset="0"/>
                              <a:cs typeface="Arial" panose="020B0604020202020204" pitchFamily="34" charset="0"/>
                            </a:rPr>
                            <a:t>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i="0" dirty="0" err="1" smtClean="0">
                              <a:solidFill>
                                <a:schemeClr val="bg1"/>
                              </a:solidFill>
                              <a:latin typeface="Arial" panose="020B0604020202020204" pitchFamily="34" charset="0"/>
                              <a:cs typeface="Arial" panose="020B0604020202020204" pitchFamily="34" charset="0"/>
                            </a:rPr>
                            <a:t>inv.sei</a:t>
                          </a:r>
                          <a:endParaRPr lang="en-US" sz="1050" i="0" dirty="0" smtClean="0">
                            <a:solidFill>
                              <a:schemeClr val="bg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i="0" dirty="0" smtClean="0">
                              <a:solidFill>
                                <a:schemeClr val="bg1"/>
                              </a:solidFill>
                              <a:latin typeface="Arial" panose="020B0604020202020204" pitchFamily="34" charset="0"/>
                              <a:cs typeface="Arial" panose="020B0604020202020204" pitchFamily="34" charset="0"/>
                            </a:rPr>
                            <a:t>z * </a:t>
                          </a:r>
                          <a:r>
                            <a:rPr lang="en-US" sz="1050" i="0" dirty="0" err="1" smtClean="0">
                              <a:solidFill>
                                <a:schemeClr val="bg1"/>
                              </a:solidFill>
                              <a:latin typeface="Arial" panose="020B0604020202020204" pitchFamily="34" charset="0"/>
                              <a:cs typeface="Arial" panose="020B0604020202020204" pitchFamily="34" charset="0"/>
                            </a:rPr>
                            <a:t>inv.sei</a:t>
                          </a:r>
                          <a:r>
                            <a:rPr lang="en-US" sz="1050" i="0" dirty="0" smtClean="0">
                              <a:solidFill>
                                <a:schemeClr val="bg1"/>
                              </a:solidFill>
                              <a:latin typeface="Arial" panose="020B0604020202020204" pitchFamily="34" charset="0"/>
                              <a:cs typeface="Arial" panose="020B0604020202020204" pitchFamily="34" charset="0"/>
                            </a:rPr>
                            <a:t>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17900">
                    <a:tc>
                      <a:txBody>
                        <a:bodyPr/>
                        <a:lstStyle/>
                        <a:p>
                          <a:pPr algn="ctr"/>
                          <a:r>
                            <a:rPr lang="en-US" sz="1050" dirty="0" smtClean="0">
                              <a:solidFill>
                                <a:schemeClr val="tx1"/>
                              </a:solidFill>
                              <a:latin typeface="Arial" panose="020B0604020202020204" pitchFamily="34" charset="0"/>
                              <a:cs typeface="Arial" panose="020B0604020202020204" pitchFamily="34" charset="0"/>
                            </a:rPr>
                            <a:t>356</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dirty="0" smtClean="0">
                              <a:solidFill>
                                <a:schemeClr val="tx1"/>
                              </a:solidFill>
                              <a:latin typeface="Arial" panose="020B0604020202020204" pitchFamily="34" charset="0"/>
                              <a:cs typeface="Arial" panose="020B0604020202020204" pitchFamily="34" charset="0"/>
                            </a:rPr>
                            <a:t>.21</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dirty="0" smtClean="0">
                              <a:solidFill>
                                <a:schemeClr val="tx1"/>
                              </a:solidFill>
                              <a:latin typeface="Arial" panose="020B0604020202020204" pitchFamily="34" charset="0"/>
                              <a:cs typeface="Arial" panose="020B0604020202020204" pitchFamily="34" charset="0"/>
                            </a:rPr>
                            <a:t>.89</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dirty="0" smtClean="0">
                              <a:solidFill>
                                <a:schemeClr val="tx1"/>
                              </a:solidFill>
                              <a:latin typeface="Arial" panose="020B0604020202020204" pitchFamily="34" charset="0"/>
                              <a:cs typeface="Arial" panose="020B0604020202020204" pitchFamily="34" charset="0"/>
                            </a:rPr>
                            <a:t>.93</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050" kern="1200" dirty="0">
                              <a:solidFill>
                                <a:schemeClr val="bg1"/>
                              </a:solidFill>
                              <a:latin typeface="Arial" panose="020B0604020202020204" pitchFamily="34" charset="0"/>
                              <a:ea typeface="+mn-ea"/>
                              <a:cs typeface="Arial" panose="020B0604020202020204" pitchFamily="34" charset="0"/>
                            </a:rPr>
                            <a:t>0.213171347</a:t>
                          </a:r>
                        </a:p>
                      </a:txBody>
                      <a:tcPr marL="9525" marR="857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kern="1200" dirty="0">
                              <a:solidFill>
                                <a:schemeClr val="bg1"/>
                              </a:solidFill>
                              <a:latin typeface="Arial" panose="020B0604020202020204" pitchFamily="34" charset="0"/>
                              <a:ea typeface="+mn-ea"/>
                              <a:cs typeface="Arial" panose="020B0604020202020204" pitchFamily="34" charset="0"/>
                            </a:rPr>
                            <a:t>353</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kern="1200" dirty="0">
                              <a:solidFill>
                                <a:schemeClr val="bg1"/>
                              </a:solidFill>
                              <a:latin typeface="Arial" panose="020B0604020202020204" pitchFamily="34" charset="0"/>
                              <a:ea typeface="+mn-ea"/>
                              <a:cs typeface="Arial" panose="020B0604020202020204" pitchFamily="34" charset="0"/>
                            </a:rPr>
                            <a:t>0.002833</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kern="1200" dirty="0">
                              <a:solidFill>
                                <a:schemeClr val="bg1"/>
                              </a:solidFill>
                              <a:latin typeface="Arial" panose="020B0604020202020204" pitchFamily="34" charset="0"/>
                              <a:ea typeface="+mn-ea"/>
                              <a:cs typeface="Arial" panose="020B0604020202020204" pitchFamily="34" charset="0"/>
                            </a:rPr>
                            <a:t>0.053225</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kern="1200" dirty="0">
                              <a:solidFill>
                                <a:schemeClr val="bg1"/>
                              </a:solidFill>
                              <a:latin typeface="Arial" panose="020B0604020202020204" pitchFamily="34" charset="0"/>
                              <a:ea typeface="+mn-ea"/>
                              <a:cs typeface="Arial" panose="020B0604020202020204" pitchFamily="34" charset="0"/>
                            </a:rPr>
                            <a:t>18.78829</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050" kern="1200" dirty="0">
                              <a:solidFill>
                                <a:schemeClr val="bg1"/>
                              </a:solidFill>
                              <a:latin typeface="Arial" panose="020B0604020202020204" pitchFamily="34" charset="0"/>
                              <a:ea typeface="+mn-ea"/>
                              <a:cs typeface="Arial" panose="020B0604020202020204" pitchFamily="34" charset="0"/>
                            </a:rPr>
                            <a:t>4.005126</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17900">
                    <a:tc>
                      <a:txBody>
                        <a:bodyPr/>
                        <a:lstStyle/>
                        <a:p>
                          <a:pPr algn="ctr"/>
                          <a:r>
                            <a:rPr lang="en-US" sz="1050" dirty="0" smtClean="0">
                              <a:solidFill>
                                <a:schemeClr val="tx1"/>
                              </a:solidFill>
                              <a:latin typeface="Arial" panose="020B0604020202020204" pitchFamily="34" charset="0"/>
                              <a:cs typeface="Arial" panose="020B0604020202020204" pitchFamily="34" charset="0"/>
                            </a:rPr>
                            <a:t>415</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dirty="0" smtClean="0">
                              <a:solidFill>
                                <a:schemeClr val="tx1"/>
                              </a:solidFill>
                              <a:latin typeface="Arial" panose="020B0604020202020204" pitchFamily="34" charset="0"/>
                              <a:cs typeface="Arial" panose="020B0604020202020204" pitchFamily="34" charset="0"/>
                            </a:rPr>
                            <a:t>.18</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dirty="0" smtClean="0">
                              <a:solidFill>
                                <a:schemeClr val="tx1"/>
                              </a:solidFill>
                              <a:latin typeface="Arial" panose="020B0604020202020204" pitchFamily="34" charset="0"/>
                              <a:cs typeface="Arial" panose="020B0604020202020204" pitchFamily="34" charset="0"/>
                            </a:rPr>
                            <a:t>.85</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dirty="0" smtClean="0">
                              <a:solidFill>
                                <a:schemeClr val="tx1"/>
                              </a:solidFill>
                              <a:latin typeface="Arial" panose="020B0604020202020204" pitchFamily="34" charset="0"/>
                              <a:cs typeface="Arial" panose="020B0604020202020204" pitchFamily="34" charset="0"/>
                            </a:rPr>
                            <a:t>.90</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050" kern="1200" dirty="0">
                              <a:solidFill>
                                <a:schemeClr val="bg1"/>
                              </a:solidFill>
                              <a:latin typeface="Arial" panose="020B0604020202020204" pitchFamily="34" charset="0"/>
                              <a:ea typeface="+mn-ea"/>
                              <a:cs typeface="Arial" panose="020B0604020202020204" pitchFamily="34" charset="0"/>
                            </a:rPr>
                            <a:t>0.181982689</a:t>
                          </a:r>
                        </a:p>
                      </a:txBody>
                      <a:tcPr marL="9525" marR="857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kern="1200" dirty="0">
                              <a:solidFill>
                                <a:schemeClr val="bg1"/>
                              </a:solidFill>
                              <a:latin typeface="Arial" panose="020B0604020202020204" pitchFamily="34" charset="0"/>
                              <a:ea typeface="+mn-ea"/>
                              <a:cs typeface="Arial" panose="020B0604020202020204" pitchFamily="34" charset="0"/>
                            </a:rPr>
                            <a:t>412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kern="1200" dirty="0">
                              <a:solidFill>
                                <a:schemeClr val="bg1"/>
                              </a:solidFill>
                              <a:latin typeface="Arial" panose="020B0604020202020204" pitchFamily="34" charset="0"/>
                              <a:ea typeface="+mn-ea"/>
                              <a:cs typeface="Arial" panose="020B0604020202020204" pitchFamily="34" charset="0"/>
                            </a:rPr>
                            <a:t>0.002427</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kern="1200" dirty="0">
                              <a:solidFill>
                                <a:schemeClr val="bg1"/>
                              </a:solidFill>
                              <a:latin typeface="Arial" panose="020B0604020202020204" pitchFamily="34" charset="0"/>
                              <a:ea typeface="+mn-ea"/>
                              <a:cs typeface="Arial" panose="020B0604020202020204" pitchFamily="34" charset="0"/>
                            </a:rPr>
                            <a:t>0.049266</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kern="1200" dirty="0">
                              <a:solidFill>
                                <a:schemeClr val="bg1"/>
                              </a:solidFill>
                              <a:latin typeface="Arial" panose="020B0604020202020204" pitchFamily="34" charset="0"/>
                              <a:ea typeface="+mn-ea"/>
                              <a:cs typeface="Arial" panose="020B0604020202020204" pitchFamily="34" charset="0"/>
                            </a:rPr>
                            <a:t>20.29778</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050" kern="1200" dirty="0">
                              <a:solidFill>
                                <a:schemeClr val="bg1"/>
                              </a:solidFill>
                              <a:latin typeface="Arial" panose="020B0604020202020204" pitchFamily="34" charset="0"/>
                              <a:ea typeface="+mn-ea"/>
                              <a:cs typeface="Arial" panose="020B0604020202020204" pitchFamily="34" charset="0"/>
                            </a:rPr>
                            <a:t>3.693845</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17900">
                    <a:tc>
                      <a:txBody>
                        <a:bodyPr/>
                        <a:lstStyle/>
                        <a:p>
                          <a:pPr algn="ctr"/>
                          <a:r>
                            <a:rPr lang="en-US" sz="1050" dirty="0" smtClean="0">
                              <a:solidFill>
                                <a:schemeClr val="tx1"/>
                              </a:solidFill>
                              <a:latin typeface="Arial" panose="020B0604020202020204" pitchFamily="34" charset="0"/>
                              <a:cs typeface="Arial" panose="020B0604020202020204" pitchFamily="34" charset="0"/>
                            </a:rPr>
                            <a:t>415</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dirty="0" smtClean="0">
                              <a:solidFill>
                                <a:schemeClr val="tx1"/>
                              </a:solidFill>
                              <a:latin typeface="Arial" panose="020B0604020202020204" pitchFamily="34" charset="0"/>
                              <a:cs typeface="Arial" panose="020B0604020202020204" pitchFamily="34" charset="0"/>
                            </a:rPr>
                            <a:t>.15</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dirty="0" smtClean="0">
                              <a:solidFill>
                                <a:schemeClr val="tx1"/>
                              </a:solidFill>
                              <a:latin typeface="Arial" panose="020B0604020202020204" pitchFamily="34" charset="0"/>
                              <a:cs typeface="Arial" panose="020B0604020202020204" pitchFamily="34" charset="0"/>
                            </a:rPr>
                            <a:t>.87</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dirty="0" smtClean="0">
                              <a:solidFill>
                                <a:schemeClr val="tx1"/>
                              </a:solidFill>
                              <a:latin typeface="Arial" panose="020B0604020202020204" pitchFamily="34" charset="0"/>
                              <a:cs typeface="Arial" panose="020B0604020202020204" pitchFamily="34" charset="0"/>
                            </a:rPr>
                            <a:t>.89</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050" kern="1200" dirty="0">
                              <a:solidFill>
                                <a:schemeClr val="bg1"/>
                              </a:solidFill>
                              <a:latin typeface="Arial" panose="020B0604020202020204" pitchFamily="34" charset="0"/>
                              <a:ea typeface="+mn-ea"/>
                              <a:cs typeface="Arial" panose="020B0604020202020204" pitchFamily="34" charset="0"/>
                            </a:rPr>
                            <a:t>0.151140436</a:t>
                          </a:r>
                        </a:p>
                      </a:txBody>
                      <a:tcPr marL="9525" marR="857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kern="1200" dirty="0">
                              <a:solidFill>
                                <a:schemeClr val="bg1"/>
                              </a:solidFill>
                              <a:latin typeface="Arial" panose="020B0604020202020204" pitchFamily="34" charset="0"/>
                              <a:ea typeface="+mn-ea"/>
                              <a:cs typeface="Arial" panose="020B0604020202020204" pitchFamily="34" charset="0"/>
                            </a:rPr>
                            <a:t>412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kern="1200" dirty="0">
                              <a:solidFill>
                                <a:schemeClr val="bg1"/>
                              </a:solidFill>
                              <a:latin typeface="Arial" panose="020B0604020202020204" pitchFamily="34" charset="0"/>
                              <a:ea typeface="+mn-ea"/>
                              <a:cs typeface="Arial" panose="020B0604020202020204" pitchFamily="34" charset="0"/>
                            </a:rPr>
                            <a:t>0.002427</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kern="1200" dirty="0">
                              <a:solidFill>
                                <a:schemeClr val="bg1"/>
                              </a:solidFill>
                              <a:latin typeface="Arial" panose="020B0604020202020204" pitchFamily="34" charset="0"/>
                              <a:ea typeface="+mn-ea"/>
                              <a:cs typeface="Arial" panose="020B0604020202020204" pitchFamily="34" charset="0"/>
                            </a:rPr>
                            <a:t>0.049266</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kern="1200" dirty="0">
                              <a:solidFill>
                                <a:schemeClr val="bg1"/>
                              </a:solidFill>
                              <a:latin typeface="Arial" panose="020B0604020202020204" pitchFamily="34" charset="0"/>
                              <a:ea typeface="+mn-ea"/>
                              <a:cs typeface="Arial" panose="020B0604020202020204" pitchFamily="34" charset="0"/>
                            </a:rPr>
                            <a:t>20.29778</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050" kern="1200" dirty="0">
                              <a:solidFill>
                                <a:schemeClr val="bg1"/>
                              </a:solidFill>
                              <a:latin typeface="Arial" panose="020B0604020202020204" pitchFamily="34" charset="0"/>
                              <a:ea typeface="+mn-ea"/>
                              <a:cs typeface="Arial" panose="020B0604020202020204" pitchFamily="34" charset="0"/>
                            </a:rPr>
                            <a:t>3.067816</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17900">
                    <a:tc>
                      <a:txBody>
                        <a:bodyPr/>
                        <a:lstStyle/>
                        <a:p>
                          <a:pPr algn="ctr"/>
                          <a:r>
                            <a:rPr lang="en-US" sz="1050" dirty="0" smtClean="0">
                              <a:solidFill>
                                <a:schemeClr val="tx1"/>
                              </a:solidFill>
                              <a:latin typeface="Arial" panose="020B0604020202020204" pitchFamily="34" charset="0"/>
                              <a:cs typeface="Arial" panose="020B0604020202020204" pitchFamily="34" charset="0"/>
                            </a:rPr>
                            <a:t>264</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dirty="0" smtClean="0">
                              <a:solidFill>
                                <a:schemeClr val="tx1"/>
                              </a:solidFill>
                              <a:latin typeface="Arial" panose="020B0604020202020204" pitchFamily="34" charset="0"/>
                              <a:cs typeface="Arial" panose="020B0604020202020204" pitchFamily="34" charset="0"/>
                            </a:rPr>
                            <a:t>.19</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dirty="0" smtClean="0">
                              <a:solidFill>
                                <a:schemeClr val="tx1"/>
                              </a:solidFill>
                              <a:latin typeface="Arial" panose="020B0604020202020204" pitchFamily="34" charset="0"/>
                              <a:cs typeface="Arial" panose="020B0604020202020204" pitchFamily="34" charset="0"/>
                            </a:rPr>
                            <a:t>.81</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dirty="0" smtClean="0">
                              <a:solidFill>
                                <a:schemeClr val="tx1"/>
                              </a:solidFill>
                              <a:latin typeface="Arial" panose="020B0604020202020204" pitchFamily="34" charset="0"/>
                              <a:cs typeface="Arial" panose="020B0604020202020204" pitchFamily="34" charset="0"/>
                            </a:rPr>
                            <a:t>.89</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050" kern="1200" dirty="0">
                              <a:solidFill>
                                <a:schemeClr val="bg1"/>
                              </a:solidFill>
                              <a:latin typeface="Arial" panose="020B0604020202020204" pitchFamily="34" charset="0"/>
                              <a:ea typeface="+mn-ea"/>
                              <a:cs typeface="Arial" panose="020B0604020202020204" pitchFamily="34" charset="0"/>
                            </a:rPr>
                            <a:t>0.192337169</a:t>
                          </a:r>
                        </a:p>
                      </a:txBody>
                      <a:tcPr marL="9525" marR="857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kern="1200" dirty="0">
                              <a:solidFill>
                                <a:schemeClr val="bg1"/>
                              </a:solidFill>
                              <a:latin typeface="Arial" panose="020B0604020202020204" pitchFamily="34" charset="0"/>
                              <a:ea typeface="+mn-ea"/>
                              <a:cs typeface="Arial" panose="020B0604020202020204" pitchFamily="34" charset="0"/>
                            </a:rPr>
                            <a:t>261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kern="1200" dirty="0">
                              <a:solidFill>
                                <a:schemeClr val="bg1"/>
                              </a:solidFill>
                              <a:latin typeface="Arial" panose="020B0604020202020204" pitchFamily="34" charset="0"/>
                              <a:ea typeface="+mn-ea"/>
                              <a:cs typeface="Arial" panose="020B0604020202020204" pitchFamily="34" charset="0"/>
                            </a:rPr>
                            <a:t>0.003831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kern="1200" dirty="0">
                              <a:solidFill>
                                <a:schemeClr val="bg1"/>
                              </a:solidFill>
                              <a:latin typeface="Arial" panose="020B0604020202020204" pitchFamily="34" charset="0"/>
                              <a:ea typeface="+mn-ea"/>
                              <a:cs typeface="Arial" panose="020B0604020202020204" pitchFamily="34" charset="0"/>
                            </a:rPr>
                            <a:t>0.061898</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kern="1200" dirty="0">
                              <a:solidFill>
                                <a:schemeClr val="bg1"/>
                              </a:solidFill>
                              <a:latin typeface="Arial" panose="020B0604020202020204" pitchFamily="34" charset="0"/>
                              <a:ea typeface="+mn-ea"/>
                              <a:cs typeface="Arial" panose="020B0604020202020204" pitchFamily="34" charset="0"/>
                            </a:rPr>
                            <a:t>16.15549</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050" kern="1200" dirty="0">
                              <a:solidFill>
                                <a:schemeClr val="bg1"/>
                              </a:solidFill>
                              <a:latin typeface="Arial" panose="020B0604020202020204" pitchFamily="34" charset="0"/>
                              <a:ea typeface="+mn-ea"/>
                              <a:cs typeface="Arial" panose="020B0604020202020204" pitchFamily="34" charset="0"/>
                            </a:rPr>
                            <a:t>3.107302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17900">
                    <a:tc>
                      <a:txBody>
                        <a:bodyPr/>
                        <a:lstStyle/>
                        <a:p>
                          <a:pPr algn="ctr"/>
                          <a:r>
                            <a:rPr lang="en-US" sz="1050" dirty="0" smtClean="0">
                              <a:solidFill>
                                <a:schemeClr val="tx1"/>
                              </a:solidFill>
                              <a:latin typeface="Arial" panose="020B0604020202020204" pitchFamily="34" charset="0"/>
                              <a:cs typeface="Arial" panose="020B0604020202020204" pitchFamily="34" charset="0"/>
                            </a:rPr>
                            <a:t>189</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dirty="0" smtClean="0">
                              <a:solidFill>
                                <a:schemeClr val="tx1"/>
                              </a:solidFill>
                              <a:latin typeface="Arial" panose="020B0604020202020204" pitchFamily="34" charset="0"/>
                              <a:cs typeface="Arial" panose="020B0604020202020204" pitchFamily="34" charset="0"/>
                            </a:rPr>
                            <a:t>.24</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dirty="0" smtClean="0">
                              <a:solidFill>
                                <a:schemeClr val="tx1"/>
                              </a:solidFill>
                              <a:latin typeface="Arial" panose="020B0604020202020204" pitchFamily="34" charset="0"/>
                              <a:cs typeface="Arial" panose="020B0604020202020204" pitchFamily="34" charset="0"/>
                            </a:rPr>
                            <a:t>.83</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dirty="0" smtClean="0">
                              <a:solidFill>
                                <a:schemeClr val="tx1"/>
                              </a:solidFill>
                              <a:latin typeface="Arial" panose="020B0604020202020204" pitchFamily="34" charset="0"/>
                              <a:cs typeface="Arial" panose="020B0604020202020204" pitchFamily="34" charset="0"/>
                            </a:rPr>
                            <a:t>.79</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050" kern="1200" dirty="0">
                              <a:solidFill>
                                <a:schemeClr val="bg1"/>
                              </a:solidFill>
                              <a:latin typeface="Arial" panose="020B0604020202020204" pitchFamily="34" charset="0"/>
                              <a:ea typeface="+mn-ea"/>
                              <a:cs typeface="Arial" panose="020B0604020202020204" pitchFamily="34" charset="0"/>
                            </a:rPr>
                            <a:t>0.244774113</a:t>
                          </a:r>
                        </a:p>
                      </a:txBody>
                      <a:tcPr marL="9525" marR="857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kern="1200" dirty="0">
                              <a:solidFill>
                                <a:schemeClr val="bg1"/>
                              </a:solidFill>
                              <a:latin typeface="Arial" panose="020B0604020202020204" pitchFamily="34" charset="0"/>
                              <a:ea typeface="+mn-ea"/>
                              <a:cs typeface="Arial" panose="020B0604020202020204" pitchFamily="34" charset="0"/>
                            </a:rPr>
                            <a:t>186</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kern="1200" dirty="0">
                              <a:solidFill>
                                <a:schemeClr val="bg1"/>
                              </a:solidFill>
                              <a:latin typeface="Arial" panose="020B0604020202020204" pitchFamily="34" charset="0"/>
                              <a:ea typeface="+mn-ea"/>
                              <a:cs typeface="Arial" panose="020B0604020202020204" pitchFamily="34" charset="0"/>
                            </a:rPr>
                            <a:t>0.005376</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kern="1200" dirty="0">
                              <a:solidFill>
                                <a:schemeClr val="bg1"/>
                              </a:solidFill>
                              <a:latin typeface="Arial" panose="020B0604020202020204" pitchFamily="34" charset="0"/>
                              <a:ea typeface="+mn-ea"/>
                              <a:cs typeface="Arial" panose="020B0604020202020204" pitchFamily="34" charset="0"/>
                            </a:rPr>
                            <a:t>0.073324</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kern="1200" dirty="0">
                              <a:solidFill>
                                <a:schemeClr val="bg1"/>
                              </a:solidFill>
                              <a:latin typeface="Arial" panose="020B0604020202020204" pitchFamily="34" charset="0"/>
                              <a:ea typeface="+mn-ea"/>
                              <a:cs typeface="Arial" panose="020B0604020202020204" pitchFamily="34" charset="0"/>
                            </a:rPr>
                            <a:t>13.63818</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050" kern="1200" dirty="0">
                              <a:solidFill>
                                <a:schemeClr val="bg1"/>
                              </a:solidFill>
                              <a:latin typeface="Arial" panose="020B0604020202020204" pitchFamily="34" charset="0"/>
                              <a:ea typeface="+mn-ea"/>
                              <a:cs typeface="Arial" panose="020B0604020202020204" pitchFamily="34" charset="0"/>
                            </a:rPr>
                            <a:t>3.338274</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r>
                  <a:tr h="317900">
                    <a:tc>
                      <a:txBody>
                        <a:bodyPr/>
                        <a:lstStyle/>
                        <a:p>
                          <a:pPr algn="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rtl="0" fontAlgn="ctr"/>
                          <a:endParaRPr lang="en-US" sz="1050" b="0" i="0" u="none" strike="noStrike" dirty="0">
                            <a:solidFill>
                              <a:schemeClr val="bg1"/>
                            </a:solidFill>
                            <a:effectLst/>
                            <a:latin typeface="Arial" panose="020B0604020202020204" pitchFamily="34" charset="0"/>
                          </a:endParaRPr>
                        </a:p>
                      </a:txBody>
                      <a:tcPr marL="9525" marR="857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US" sz="1050" b="0" i="0" u="none" strike="noStrike" kern="1200" dirty="0">
                            <a:solidFill>
                              <a:schemeClr val="bg1"/>
                            </a:solidFill>
                            <a:effectLst/>
                            <a:latin typeface="Arial" panose="020B0604020202020204" pitchFamily="34" charset="0"/>
                            <a:ea typeface="+mn-ea"/>
                            <a:cs typeface="+mn-cs"/>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US" sz="1050" b="0" i="0" u="none" strike="noStrike" kern="1200" dirty="0">
                            <a:solidFill>
                              <a:schemeClr val="bg1"/>
                            </a:solidFill>
                            <a:effectLst/>
                            <a:latin typeface="Arial" panose="020B0604020202020204" pitchFamily="34" charset="0"/>
                            <a:ea typeface="+mn-ea"/>
                            <a:cs typeface="+mn-cs"/>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US" sz="1050" b="0" i="0" u="none" strike="noStrike" kern="1200" dirty="0">
                            <a:solidFill>
                              <a:schemeClr val="bg1"/>
                            </a:solidFill>
                            <a:effectLst/>
                            <a:latin typeface="Arial" panose="020B0604020202020204" pitchFamily="34" charset="0"/>
                            <a:ea typeface="+mn-ea"/>
                            <a:cs typeface="+mn-cs"/>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050" kern="1200" dirty="0" smtClean="0">
                              <a:solidFill>
                                <a:schemeClr val="bg1"/>
                              </a:solidFill>
                              <a:latin typeface="Arial" panose="020B0604020202020204" pitchFamily="34" charset="0"/>
                              <a:ea typeface="+mn-ea"/>
                              <a:cs typeface="Arial" panose="020B0604020202020204" pitchFamily="34" charset="0"/>
                            </a:rPr>
                            <a:t>89.17754</a:t>
                          </a:r>
                          <a:endParaRPr lang="en-US" sz="1050" kern="1200" dirty="0">
                            <a:solidFill>
                              <a:schemeClr val="bg1"/>
                            </a:solidFill>
                            <a:latin typeface="Arial" panose="020B0604020202020204" pitchFamily="34" charset="0"/>
                            <a:ea typeface="+mn-ea"/>
                            <a:cs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050" kern="1200" dirty="0" smtClean="0">
                              <a:solidFill>
                                <a:schemeClr val="bg1"/>
                              </a:solidFill>
                              <a:latin typeface="Arial" panose="020B0604020202020204" pitchFamily="34" charset="0"/>
                              <a:ea typeface="+mn-ea"/>
                              <a:cs typeface="Arial" panose="020B0604020202020204" pitchFamily="34" charset="0"/>
                            </a:rPr>
                            <a:t>17.21236</a:t>
                          </a:r>
                          <a:endParaRPr lang="en-US" sz="1050" kern="1200" dirty="0">
                            <a:solidFill>
                              <a:schemeClr val="bg1"/>
                            </a:solidFill>
                            <a:latin typeface="Arial" panose="020B0604020202020204" pitchFamily="34" charset="0"/>
                            <a:ea typeface="+mn-ea"/>
                            <a:cs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mc:Choice>
        <mc:Fallback xmlns="">
          <p:graphicFrame>
            <p:nvGraphicFramePr>
              <p:cNvPr id="8" name="Table 7"/>
              <p:cNvGraphicFramePr>
                <a:graphicFrameLocks noGrp="1"/>
              </p:cNvGraphicFramePr>
              <p:nvPr>
                <p:extLst>
                  <p:ext uri="{D42A27DB-BD31-4B8C-83A1-F6EECF244321}">
                    <p14:modId xmlns:p14="http://schemas.microsoft.com/office/powerpoint/2010/main" val="2016343304"/>
                  </p:ext>
                </p:extLst>
              </p:nvPr>
            </p:nvGraphicFramePr>
            <p:xfrm>
              <a:off x="381000" y="1657350"/>
              <a:ext cx="5942648" cy="2505380"/>
            </p:xfrm>
            <a:graphic>
              <a:graphicData uri="http://schemas.openxmlformats.org/drawingml/2006/table">
                <a:tbl>
                  <a:tblPr firstRow="1" bandRow="1">
                    <a:tableStyleId>{5C22544A-7EE6-4342-B048-85BDC9FD1C3A}</a:tableStyleId>
                  </a:tblPr>
                  <a:tblGrid>
                    <a:gridCol w="443230"/>
                    <a:gridCol w="405130"/>
                    <a:gridCol w="405130"/>
                    <a:gridCol w="405130"/>
                    <a:gridCol w="914400"/>
                    <a:gridCol w="597217"/>
                    <a:gridCol w="738505"/>
                    <a:gridCol w="614363"/>
                    <a:gridCol w="614363"/>
                    <a:gridCol w="805180"/>
                  </a:tblGrid>
                  <a:tr h="346520">
                    <a:tc gridSpan="4">
                      <a:txBody>
                        <a:bodyPr/>
                        <a:lstStyle/>
                        <a:p>
                          <a:pPr algn="ctr"/>
                          <a:r>
                            <a:rPr lang="en-US" sz="1050" dirty="0" smtClean="0">
                              <a:solidFill>
                                <a:schemeClr val="tx1"/>
                              </a:solidFill>
                              <a:latin typeface="Arial" panose="020B0604020202020204" pitchFamily="34" charset="0"/>
                              <a:cs typeface="Arial" panose="020B0604020202020204" pitchFamily="34" charset="0"/>
                            </a:rPr>
                            <a:t>Coding sheet</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sz="105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sz="105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sz="105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i="0" dirty="0" smtClean="0">
                              <a:solidFill>
                                <a:schemeClr val="bg1"/>
                              </a:solidFill>
                              <a:latin typeface="Arial" panose="020B0604020202020204" pitchFamily="34" charset="0"/>
                              <a:cs typeface="Arial" panose="020B0604020202020204" pitchFamily="34" charset="0"/>
                            </a:rPr>
                            <a:t>(N</a:t>
                          </a:r>
                          <a:r>
                            <a:rPr lang="en-US" sz="1050" i="0" baseline="0" dirty="0" smtClean="0">
                              <a:solidFill>
                                <a:schemeClr val="bg1"/>
                              </a:solidFill>
                              <a:latin typeface="Arial" panose="020B0604020202020204" pitchFamily="34" charset="0"/>
                              <a:cs typeface="Arial" panose="020B0604020202020204" pitchFamily="34" charset="0"/>
                            </a:rPr>
                            <a:t> - 3)</a:t>
                          </a:r>
                          <a:endParaRPr lang="en-US" sz="1050" i="0" dirty="0" smtClean="0">
                            <a:solidFill>
                              <a:schemeClr val="bg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i="0" dirty="0" smtClean="0">
                              <a:solidFill>
                                <a:schemeClr val="bg1"/>
                              </a:solidFill>
                              <a:latin typeface="Arial" panose="020B0604020202020204" pitchFamily="34" charset="0"/>
                              <a:cs typeface="Arial" panose="020B0604020202020204" pitchFamily="34" charset="0"/>
                            </a:rPr>
                            <a:t>(1/N – 3)</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rotWithShape="0">
                          <a:blip r:embed="rId8"/>
                          <a:stretch>
                            <a:fillRect l="-635644" t="-78947" r="-230693" b="-626316"/>
                          </a:stretch>
                        </a:blipFill>
                      </a:tcPr>
                    </a:tc>
                    <a:tc>
                      <a:txBody>
                        <a:bodyPr/>
                        <a:lstStyle/>
                        <a:p>
                          <a:endParaRPr 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rotWithShape="0">
                          <a:blip r:embed="rId8"/>
                          <a:stretch>
                            <a:fillRect l="-735644" t="-78947" r="-130693" b="-626316"/>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050" i="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251460">
                    <a:tc>
                      <a:txBody>
                        <a:bodyPr/>
                        <a:lstStyle/>
                        <a:p>
                          <a:pPr algn="ctr"/>
                          <a:r>
                            <a:rPr lang="en-US" sz="1050" dirty="0" smtClean="0">
                              <a:solidFill>
                                <a:schemeClr val="tx1"/>
                              </a:solidFill>
                              <a:latin typeface="Arial" panose="020B0604020202020204" pitchFamily="34" charset="0"/>
                              <a:cs typeface="Arial" panose="020B0604020202020204" pitchFamily="34" charset="0"/>
                            </a:rPr>
                            <a:t>N</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i="1" dirty="0" smtClean="0">
                              <a:solidFill>
                                <a:schemeClr val="tx1"/>
                              </a:solidFill>
                              <a:latin typeface="Arial" panose="020B0604020202020204" pitchFamily="34" charset="0"/>
                              <a:cs typeface="Arial" panose="020B0604020202020204" pitchFamily="34" charset="0"/>
                            </a:rPr>
                            <a:t>r</a:t>
                          </a:r>
                          <a:endParaRPr lang="en-US" sz="1050" i="1"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dirty="0" err="1" smtClean="0">
                              <a:solidFill>
                                <a:schemeClr val="tx1"/>
                              </a:solidFill>
                              <a:latin typeface="Arial" panose="020B0604020202020204" pitchFamily="34" charset="0"/>
                              <a:cs typeface="Arial" panose="020B0604020202020204" pitchFamily="34" charset="0"/>
                            </a:rPr>
                            <a:t>ryy</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dirty="0" err="1" smtClean="0">
                              <a:solidFill>
                                <a:schemeClr val="tx1"/>
                              </a:solidFill>
                              <a:latin typeface="Arial" panose="020B0604020202020204" pitchFamily="34" charset="0"/>
                              <a:cs typeface="Arial" panose="020B0604020202020204" pitchFamily="34" charset="0"/>
                            </a:rPr>
                            <a:t>rxx</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i="1" dirty="0" smtClean="0">
                              <a:solidFill>
                                <a:schemeClr val="bg1"/>
                              </a:solidFill>
                              <a:latin typeface="Arial" panose="020B0604020202020204" pitchFamily="34" charset="0"/>
                              <a:cs typeface="Arial" panose="020B0604020202020204" pitchFamily="34" charset="0"/>
                            </a:rPr>
                            <a:t>z</a:t>
                          </a:r>
                          <a:endParaRPr lang="en-US" sz="1050" i="1" dirty="0">
                            <a:solidFill>
                              <a:schemeClr val="bg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i="1" dirty="0" smtClean="0">
                              <a:solidFill>
                                <a:schemeClr val="bg1"/>
                              </a:solidFill>
                              <a:latin typeface="Arial" panose="020B0604020202020204" pitchFamily="34" charset="0"/>
                              <a:cs typeface="Arial" panose="020B0604020202020204" pitchFamily="34" charset="0"/>
                            </a:rPr>
                            <a:t>w</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i="1" dirty="0" smtClean="0">
                              <a:solidFill>
                                <a:schemeClr val="bg1"/>
                              </a:solidFill>
                              <a:latin typeface="Arial" panose="020B0604020202020204" pitchFamily="34" charset="0"/>
                              <a:cs typeface="Arial" panose="020B0604020202020204" pitchFamily="34" charset="0"/>
                            </a:rPr>
                            <a:t>vi</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i="0" dirty="0" err="1" smtClean="0">
                              <a:solidFill>
                                <a:schemeClr val="bg1"/>
                              </a:solidFill>
                              <a:latin typeface="Arial" panose="020B0604020202020204" pitchFamily="34" charset="0"/>
                              <a:cs typeface="Arial" panose="020B0604020202020204" pitchFamily="34" charset="0"/>
                            </a:rPr>
                            <a:t>sei</a:t>
                          </a:r>
                          <a:r>
                            <a:rPr lang="en-US" sz="1050" i="0" dirty="0" smtClean="0">
                              <a:solidFill>
                                <a:schemeClr val="bg1"/>
                              </a:solidFill>
                              <a:latin typeface="Arial" panose="020B0604020202020204" pitchFamily="34" charset="0"/>
                              <a:cs typeface="Arial" panose="020B0604020202020204" pitchFamily="34" charset="0"/>
                            </a:rPr>
                            <a:t>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i="0" dirty="0" err="1" smtClean="0">
                              <a:solidFill>
                                <a:schemeClr val="bg1"/>
                              </a:solidFill>
                              <a:latin typeface="Arial" panose="020B0604020202020204" pitchFamily="34" charset="0"/>
                              <a:cs typeface="Arial" panose="020B0604020202020204" pitchFamily="34" charset="0"/>
                            </a:rPr>
                            <a:t>inv.sei</a:t>
                          </a:r>
                          <a:endParaRPr lang="en-US" sz="1050" i="0" dirty="0" smtClean="0">
                            <a:solidFill>
                              <a:schemeClr val="bg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i="0" dirty="0" smtClean="0">
                              <a:solidFill>
                                <a:schemeClr val="bg1"/>
                              </a:solidFill>
                              <a:latin typeface="Arial" panose="020B0604020202020204" pitchFamily="34" charset="0"/>
                              <a:cs typeface="Arial" panose="020B0604020202020204" pitchFamily="34" charset="0"/>
                            </a:rPr>
                            <a:t>z * </a:t>
                          </a:r>
                          <a:r>
                            <a:rPr lang="en-US" sz="1050" i="0" dirty="0" err="1" smtClean="0">
                              <a:solidFill>
                                <a:schemeClr val="bg1"/>
                              </a:solidFill>
                              <a:latin typeface="Arial" panose="020B0604020202020204" pitchFamily="34" charset="0"/>
                              <a:cs typeface="Arial" panose="020B0604020202020204" pitchFamily="34" charset="0"/>
                            </a:rPr>
                            <a:t>inv.sei</a:t>
                          </a:r>
                          <a:r>
                            <a:rPr lang="en-US" sz="1050" i="0" dirty="0" smtClean="0">
                              <a:solidFill>
                                <a:schemeClr val="bg1"/>
                              </a:solidFill>
                              <a:latin typeface="Arial" panose="020B0604020202020204" pitchFamily="34" charset="0"/>
                              <a:cs typeface="Arial" panose="020B0604020202020204" pitchFamily="34" charset="0"/>
                            </a:rPr>
                            <a:t>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17900">
                    <a:tc>
                      <a:txBody>
                        <a:bodyPr/>
                        <a:lstStyle/>
                        <a:p>
                          <a:pPr algn="ctr"/>
                          <a:r>
                            <a:rPr lang="en-US" sz="1050" dirty="0" smtClean="0">
                              <a:solidFill>
                                <a:schemeClr val="tx1"/>
                              </a:solidFill>
                              <a:latin typeface="Arial" panose="020B0604020202020204" pitchFamily="34" charset="0"/>
                              <a:cs typeface="Arial" panose="020B0604020202020204" pitchFamily="34" charset="0"/>
                            </a:rPr>
                            <a:t>356</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dirty="0" smtClean="0">
                              <a:solidFill>
                                <a:schemeClr val="tx1"/>
                              </a:solidFill>
                              <a:latin typeface="Arial" panose="020B0604020202020204" pitchFamily="34" charset="0"/>
                              <a:cs typeface="Arial" panose="020B0604020202020204" pitchFamily="34" charset="0"/>
                            </a:rPr>
                            <a:t>.21</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dirty="0" smtClean="0">
                              <a:solidFill>
                                <a:schemeClr val="tx1"/>
                              </a:solidFill>
                              <a:latin typeface="Arial" panose="020B0604020202020204" pitchFamily="34" charset="0"/>
                              <a:cs typeface="Arial" panose="020B0604020202020204" pitchFamily="34" charset="0"/>
                            </a:rPr>
                            <a:t>.89</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dirty="0" smtClean="0">
                              <a:solidFill>
                                <a:schemeClr val="tx1"/>
                              </a:solidFill>
                              <a:latin typeface="Arial" panose="020B0604020202020204" pitchFamily="34" charset="0"/>
                              <a:cs typeface="Arial" panose="020B0604020202020204" pitchFamily="34" charset="0"/>
                            </a:rPr>
                            <a:t>.93</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050" kern="1200" dirty="0">
                              <a:solidFill>
                                <a:schemeClr val="bg1"/>
                              </a:solidFill>
                              <a:latin typeface="Arial" panose="020B0604020202020204" pitchFamily="34" charset="0"/>
                              <a:ea typeface="+mn-ea"/>
                              <a:cs typeface="Arial" panose="020B0604020202020204" pitchFamily="34" charset="0"/>
                            </a:rPr>
                            <a:t>0.213171347</a:t>
                          </a:r>
                        </a:p>
                      </a:txBody>
                      <a:tcPr marL="9525" marR="857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kern="1200" dirty="0">
                              <a:solidFill>
                                <a:schemeClr val="bg1"/>
                              </a:solidFill>
                              <a:latin typeface="Arial" panose="020B0604020202020204" pitchFamily="34" charset="0"/>
                              <a:ea typeface="+mn-ea"/>
                              <a:cs typeface="Arial" panose="020B0604020202020204" pitchFamily="34" charset="0"/>
                            </a:rPr>
                            <a:t>353</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kern="1200" dirty="0">
                              <a:solidFill>
                                <a:schemeClr val="bg1"/>
                              </a:solidFill>
                              <a:latin typeface="Arial" panose="020B0604020202020204" pitchFamily="34" charset="0"/>
                              <a:ea typeface="+mn-ea"/>
                              <a:cs typeface="Arial" panose="020B0604020202020204" pitchFamily="34" charset="0"/>
                            </a:rPr>
                            <a:t>0.002833</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kern="1200" dirty="0">
                              <a:solidFill>
                                <a:schemeClr val="bg1"/>
                              </a:solidFill>
                              <a:latin typeface="Arial" panose="020B0604020202020204" pitchFamily="34" charset="0"/>
                              <a:ea typeface="+mn-ea"/>
                              <a:cs typeface="Arial" panose="020B0604020202020204" pitchFamily="34" charset="0"/>
                            </a:rPr>
                            <a:t>0.053225</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kern="1200" dirty="0">
                              <a:solidFill>
                                <a:schemeClr val="bg1"/>
                              </a:solidFill>
                              <a:latin typeface="Arial" panose="020B0604020202020204" pitchFamily="34" charset="0"/>
                              <a:ea typeface="+mn-ea"/>
                              <a:cs typeface="Arial" panose="020B0604020202020204" pitchFamily="34" charset="0"/>
                            </a:rPr>
                            <a:t>18.78829</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050" kern="1200" dirty="0">
                              <a:solidFill>
                                <a:schemeClr val="bg1"/>
                              </a:solidFill>
                              <a:latin typeface="Arial" panose="020B0604020202020204" pitchFamily="34" charset="0"/>
                              <a:ea typeface="+mn-ea"/>
                              <a:cs typeface="Arial" panose="020B0604020202020204" pitchFamily="34" charset="0"/>
                            </a:rPr>
                            <a:t>4.005126</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17900">
                    <a:tc>
                      <a:txBody>
                        <a:bodyPr/>
                        <a:lstStyle/>
                        <a:p>
                          <a:pPr algn="ctr"/>
                          <a:r>
                            <a:rPr lang="en-US" sz="1050" dirty="0" smtClean="0">
                              <a:solidFill>
                                <a:schemeClr val="tx1"/>
                              </a:solidFill>
                              <a:latin typeface="Arial" panose="020B0604020202020204" pitchFamily="34" charset="0"/>
                              <a:cs typeface="Arial" panose="020B0604020202020204" pitchFamily="34" charset="0"/>
                            </a:rPr>
                            <a:t>415</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dirty="0" smtClean="0">
                              <a:solidFill>
                                <a:schemeClr val="tx1"/>
                              </a:solidFill>
                              <a:latin typeface="Arial" panose="020B0604020202020204" pitchFamily="34" charset="0"/>
                              <a:cs typeface="Arial" panose="020B0604020202020204" pitchFamily="34" charset="0"/>
                            </a:rPr>
                            <a:t>.18</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dirty="0" smtClean="0">
                              <a:solidFill>
                                <a:schemeClr val="tx1"/>
                              </a:solidFill>
                              <a:latin typeface="Arial" panose="020B0604020202020204" pitchFamily="34" charset="0"/>
                              <a:cs typeface="Arial" panose="020B0604020202020204" pitchFamily="34" charset="0"/>
                            </a:rPr>
                            <a:t>.85</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dirty="0" smtClean="0">
                              <a:solidFill>
                                <a:schemeClr val="tx1"/>
                              </a:solidFill>
                              <a:latin typeface="Arial" panose="020B0604020202020204" pitchFamily="34" charset="0"/>
                              <a:cs typeface="Arial" panose="020B0604020202020204" pitchFamily="34" charset="0"/>
                            </a:rPr>
                            <a:t>.90</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050" kern="1200" dirty="0">
                              <a:solidFill>
                                <a:schemeClr val="bg1"/>
                              </a:solidFill>
                              <a:latin typeface="Arial" panose="020B0604020202020204" pitchFamily="34" charset="0"/>
                              <a:ea typeface="+mn-ea"/>
                              <a:cs typeface="Arial" panose="020B0604020202020204" pitchFamily="34" charset="0"/>
                            </a:rPr>
                            <a:t>0.181982689</a:t>
                          </a:r>
                        </a:p>
                      </a:txBody>
                      <a:tcPr marL="9525" marR="857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kern="1200" dirty="0">
                              <a:solidFill>
                                <a:schemeClr val="bg1"/>
                              </a:solidFill>
                              <a:latin typeface="Arial" panose="020B0604020202020204" pitchFamily="34" charset="0"/>
                              <a:ea typeface="+mn-ea"/>
                              <a:cs typeface="Arial" panose="020B0604020202020204" pitchFamily="34" charset="0"/>
                            </a:rPr>
                            <a:t>412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kern="1200" dirty="0">
                              <a:solidFill>
                                <a:schemeClr val="bg1"/>
                              </a:solidFill>
                              <a:latin typeface="Arial" panose="020B0604020202020204" pitchFamily="34" charset="0"/>
                              <a:ea typeface="+mn-ea"/>
                              <a:cs typeface="Arial" panose="020B0604020202020204" pitchFamily="34" charset="0"/>
                            </a:rPr>
                            <a:t>0.002427</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kern="1200" dirty="0">
                              <a:solidFill>
                                <a:schemeClr val="bg1"/>
                              </a:solidFill>
                              <a:latin typeface="Arial" panose="020B0604020202020204" pitchFamily="34" charset="0"/>
                              <a:ea typeface="+mn-ea"/>
                              <a:cs typeface="Arial" panose="020B0604020202020204" pitchFamily="34" charset="0"/>
                            </a:rPr>
                            <a:t>0.049266</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kern="1200" dirty="0">
                              <a:solidFill>
                                <a:schemeClr val="bg1"/>
                              </a:solidFill>
                              <a:latin typeface="Arial" panose="020B0604020202020204" pitchFamily="34" charset="0"/>
                              <a:ea typeface="+mn-ea"/>
                              <a:cs typeface="Arial" panose="020B0604020202020204" pitchFamily="34" charset="0"/>
                            </a:rPr>
                            <a:t>20.29778</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050" kern="1200" dirty="0">
                              <a:solidFill>
                                <a:schemeClr val="bg1"/>
                              </a:solidFill>
                              <a:latin typeface="Arial" panose="020B0604020202020204" pitchFamily="34" charset="0"/>
                              <a:ea typeface="+mn-ea"/>
                              <a:cs typeface="Arial" panose="020B0604020202020204" pitchFamily="34" charset="0"/>
                            </a:rPr>
                            <a:t>3.693845</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17900">
                    <a:tc>
                      <a:txBody>
                        <a:bodyPr/>
                        <a:lstStyle/>
                        <a:p>
                          <a:pPr algn="ctr"/>
                          <a:r>
                            <a:rPr lang="en-US" sz="1050" dirty="0" smtClean="0">
                              <a:solidFill>
                                <a:schemeClr val="tx1"/>
                              </a:solidFill>
                              <a:latin typeface="Arial" panose="020B0604020202020204" pitchFamily="34" charset="0"/>
                              <a:cs typeface="Arial" panose="020B0604020202020204" pitchFamily="34" charset="0"/>
                            </a:rPr>
                            <a:t>415</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dirty="0" smtClean="0">
                              <a:solidFill>
                                <a:schemeClr val="tx1"/>
                              </a:solidFill>
                              <a:latin typeface="Arial" panose="020B0604020202020204" pitchFamily="34" charset="0"/>
                              <a:cs typeface="Arial" panose="020B0604020202020204" pitchFamily="34" charset="0"/>
                            </a:rPr>
                            <a:t>.15</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dirty="0" smtClean="0">
                              <a:solidFill>
                                <a:schemeClr val="tx1"/>
                              </a:solidFill>
                              <a:latin typeface="Arial" panose="020B0604020202020204" pitchFamily="34" charset="0"/>
                              <a:cs typeface="Arial" panose="020B0604020202020204" pitchFamily="34" charset="0"/>
                            </a:rPr>
                            <a:t>.87</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dirty="0" smtClean="0">
                              <a:solidFill>
                                <a:schemeClr val="tx1"/>
                              </a:solidFill>
                              <a:latin typeface="Arial" panose="020B0604020202020204" pitchFamily="34" charset="0"/>
                              <a:cs typeface="Arial" panose="020B0604020202020204" pitchFamily="34" charset="0"/>
                            </a:rPr>
                            <a:t>.89</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050" kern="1200" dirty="0">
                              <a:solidFill>
                                <a:schemeClr val="bg1"/>
                              </a:solidFill>
                              <a:latin typeface="Arial" panose="020B0604020202020204" pitchFamily="34" charset="0"/>
                              <a:ea typeface="+mn-ea"/>
                              <a:cs typeface="Arial" panose="020B0604020202020204" pitchFamily="34" charset="0"/>
                            </a:rPr>
                            <a:t>0.151140436</a:t>
                          </a:r>
                        </a:p>
                      </a:txBody>
                      <a:tcPr marL="9525" marR="857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kern="1200" dirty="0">
                              <a:solidFill>
                                <a:schemeClr val="bg1"/>
                              </a:solidFill>
                              <a:latin typeface="Arial" panose="020B0604020202020204" pitchFamily="34" charset="0"/>
                              <a:ea typeface="+mn-ea"/>
                              <a:cs typeface="Arial" panose="020B0604020202020204" pitchFamily="34" charset="0"/>
                            </a:rPr>
                            <a:t>412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kern="1200" dirty="0">
                              <a:solidFill>
                                <a:schemeClr val="bg1"/>
                              </a:solidFill>
                              <a:latin typeface="Arial" panose="020B0604020202020204" pitchFamily="34" charset="0"/>
                              <a:ea typeface="+mn-ea"/>
                              <a:cs typeface="Arial" panose="020B0604020202020204" pitchFamily="34" charset="0"/>
                            </a:rPr>
                            <a:t>0.002427</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kern="1200" dirty="0">
                              <a:solidFill>
                                <a:schemeClr val="bg1"/>
                              </a:solidFill>
                              <a:latin typeface="Arial" panose="020B0604020202020204" pitchFamily="34" charset="0"/>
                              <a:ea typeface="+mn-ea"/>
                              <a:cs typeface="Arial" panose="020B0604020202020204" pitchFamily="34" charset="0"/>
                            </a:rPr>
                            <a:t>0.049266</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kern="1200" dirty="0">
                              <a:solidFill>
                                <a:schemeClr val="bg1"/>
                              </a:solidFill>
                              <a:latin typeface="Arial" panose="020B0604020202020204" pitchFamily="34" charset="0"/>
                              <a:ea typeface="+mn-ea"/>
                              <a:cs typeface="Arial" panose="020B0604020202020204" pitchFamily="34" charset="0"/>
                            </a:rPr>
                            <a:t>20.29778</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050" kern="1200" dirty="0">
                              <a:solidFill>
                                <a:schemeClr val="bg1"/>
                              </a:solidFill>
                              <a:latin typeface="Arial" panose="020B0604020202020204" pitchFamily="34" charset="0"/>
                              <a:ea typeface="+mn-ea"/>
                              <a:cs typeface="Arial" panose="020B0604020202020204" pitchFamily="34" charset="0"/>
                            </a:rPr>
                            <a:t>3.067816</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17900">
                    <a:tc>
                      <a:txBody>
                        <a:bodyPr/>
                        <a:lstStyle/>
                        <a:p>
                          <a:pPr algn="ctr"/>
                          <a:r>
                            <a:rPr lang="en-US" sz="1050" dirty="0" smtClean="0">
                              <a:solidFill>
                                <a:schemeClr val="tx1"/>
                              </a:solidFill>
                              <a:latin typeface="Arial" panose="020B0604020202020204" pitchFamily="34" charset="0"/>
                              <a:cs typeface="Arial" panose="020B0604020202020204" pitchFamily="34" charset="0"/>
                            </a:rPr>
                            <a:t>264</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dirty="0" smtClean="0">
                              <a:solidFill>
                                <a:schemeClr val="tx1"/>
                              </a:solidFill>
                              <a:latin typeface="Arial" panose="020B0604020202020204" pitchFamily="34" charset="0"/>
                              <a:cs typeface="Arial" panose="020B0604020202020204" pitchFamily="34" charset="0"/>
                            </a:rPr>
                            <a:t>.19</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dirty="0" smtClean="0">
                              <a:solidFill>
                                <a:schemeClr val="tx1"/>
                              </a:solidFill>
                              <a:latin typeface="Arial" panose="020B0604020202020204" pitchFamily="34" charset="0"/>
                              <a:cs typeface="Arial" panose="020B0604020202020204" pitchFamily="34" charset="0"/>
                            </a:rPr>
                            <a:t>.81</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dirty="0" smtClean="0">
                              <a:solidFill>
                                <a:schemeClr val="tx1"/>
                              </a:solidFill>
                              <a:latin typeface="Arial" panose="020B0604020202020204" pitchFamily="34" charset="0"/>
                              <a:cs typeface="Arial" panose="020B0604020202020204" pitchFamily="34" charset="0"/>
                            </a:rPr>
                            <a:t>.89</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050" kern="1200" dirty="0">
                              <a:solidFill>
                                <a:schemeClr val="bg1"/>
                              </a:solidFill>
                              <a:latin typeface="Arial" panose="020B0604020202020204" pitchFamily="34" charset="0"/>
                              <a:ea typeface="+mn-ea"/>
                              <a:cs typeface="Arial" panose="020B0604020202020204" pitchFamily="34" charset="0"/>
                            </a:rPr>
                            <a:t>0.192337169</a:t>
                          </a:r>
                        </a:p>
                      </a:txBody>
                      <a:tcPr marL="9525" marR="857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kern="1200" dirty="0">
                              <a:solidFill>
                                <a:schemeClr val="bg1"/>
                              </a:solidFill>
                              <a:latin typeface="Arial" panose="020B0604020202020204" pitchFamily="34" charset="0"/>
                              <a:ea typeface="+mn-ea"/>
                              <a:cs typeface="Arial" panose="020B0604020202020204" pitchFamily="34" charset="0"/>
                            </a:rPr>
                            <a:t>261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kern="1200" dirty="0">
                              <a:solidFill>
                                <a:schemeClr val="bg1"/>
                              </a:solidFill>
                              <a:latin typeface="Arial" panose="020B0604020202020204" pitchFamily="34" charset="0"/>
                              <a:ea typeface="+mn-ea"/>
                              <a:cs typeface="Arial" panose="020B0604020202020204" pitchFamily="34" charset="0"/>
                            </a:rPr>
                            <a:t>0.003831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kern="1200" dirty="0">
                              <a:solidFill>
                                <a:schemeClr val="bg1"/>
                              </a:solidFill>
                              <a:latin typeface="Arial" panose="020B0604020202020204" pitchFamily="34" charset="0"/>
                              <a:ea typeface="+mn-ea"/>
                              <a:cs typeface="Arial" panose="020B0604020202020204" pitchFamily="34" charset="0"/>
                            </a:rPr>
                            <a:t>0.061898</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kern="1200" dirty="0">
                              <a:solidFill>
                                <a:schemeClr val="bg1"/>
                              </a:solidFill>
                              <a:latin typeface="Arial" panose="020B0604020202020204" pitchFamily="34" charset="0"/>
                              <a:ea typeface="+mn-ea"/>
                              <a:cs typeface="Arial" panose="020B0604020202020204" pitchFamily="34" charset="0"/>
                            </a:rPr>
                            <a:t>16.15549</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050" kern="1200" dirty="0">
                              <a:solidFill>
                                <a:schemeClr val="bg1"/>
                              </a:solidFill>
                              <a:latin typeface="Arial" panose="020B0604020202020204" pitchFamily="34" charset="0"/>
                              <a:ea typeface="+mn-ea"/>
                              <a:cs typeface="Arial" panose="020B0604020202020204" pitchFamily="34" charset="0"/>
                            </a:rPr>
                            <a:t>3.107302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17900">
                    <a:tc>
                      <a:txBody>
                        <a:bodyPr/>
                        <a:lstStyle/>
                        <a:p>
                          <a:pPr algn="ctr"/>
                          <a:r>
                            <a:rPr lang="en-US" sz="1050" dirty="0" smtClean="0">
                              <a:solidFill>
                                <a:schemeClr val="tx1"/>
                              </a:solidFill>
                              <a:latin typeface="Arial" panose="020B0604020202020204" pitchFamily="34" charset="0"/>
                              <a:cs typeface="Arial" panose="020B0604020202020204" pitchFamily="34" charset="0"/>
                            </a:rPr>
                            <a:t>189</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dirty="0" smtClean="0">
                              <a:solidFill>
                                <a:schemeClr val="tx1"/>
                              </a:solidFill>
                              <a:latin typeface="Arial" panose="020B0604020202020204" pitchFamily="34" charset="0"/>
                              <a:cs typeface="Arial" panose="020B0604020202020204" pitchFamily="34" charset="0"/>
                            </a:rPr>
                            <a:t>.24</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dirty="0" smtClean="0">
                              <a:solidFill>
                                <a:schemeClr val="tx1"/>
                              </a:solidFill>
                              <a:latin typeface="Arial" panose="020B0604020202020204" pitchFamily="34" charset="0"/>
                              <a:cs typeface="Arial" panose="020B0604020202020204" pitchFamily="34" charset="0"/>
                            </a:rPr>
                            <a:t>.83</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dirty="0" smtClean="0">
                              <a:solidFill>
                                <a:schemeClr val="tx1"/>
                              </a:solidFill>
                              <a:latin typeface="Arial" panose="020B0604020202020204" pitchFamily="34" charset="0"/>
                              <a:cs typeface="Arial" panose="020B0604020202020204" pitchFamily="34" charset="0"/>
                            </a:rPr>
                            <a:t>.79</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050" kern="1200" dirty="0">
                              <a:solidFill>
                                <a:schemeClr val="bg1"/>
                              </a:solidFill>
                              <a:latin typeface="Arial" panose="020B0604020202020204" pitchFamily="34" charset="0"/>
                              <a:ea typeface="+mn-ea"/>
                              <a:cs typeface="Arial" panose="020B0604020202020204" pitchFamily="34" charset="0"/>
                            </a:rPr>
                            <a:t>0.244774113</a:t>
                          </a:r>
                        </a:p>
                      </a:txBody>
                      <a:tcPr marL="9525" marR="857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kern="1200" dirty="0">
                              <a:solidFill>
                                <a:schemeClr val="bg1"/>
                              </a:solidFill>
                              <a:latin typeface="Arial" panose="020B0604020202020204" pitchFamily="34" charset="0"/>
                              <a:ea typeface="+mn-ea"/>
                              <a:cs typeface="Arial" panose="020B0604020202020204" pitchFamily="34" charset="0"/>
                            </a:rPr>
                            <a:t>186</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kern="1200" dirty="0">
                              <a:solidFill>
                                <a:schemeClr val="bg1"/>
                              </a:solidFill>
                              <a:latin typeface="Arial" panose="020B0604020202020204" pitchFamily="34" charset="0"/>
                              <a:ea typeface="+mn-ea"/>
                              <a:cs typeface="Arial" panose="020B0604020202020204" pitchFamily="34" charset="0"/>
                            </a:rPr>
                            <a:t>0.005376</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kern="1200" dirty="0">
                              <a:solidFill>
                                <a:schemeClr val="bg1"/>
                              </a:solidFill>
                              <a:latin typeface="Arial" panose="020B0604020202020204" pitchFamily="34" charset="0"/>
                              <a:ea typeface="+mn-ea"/>
                              <a:cs typeface="Arial" panose="020B0604020202020204" pitchFamily="34" charset="0"/>
                            </a:rPr>
                            <a:t>0.073324</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kern="1200" dirty="0">
                              <a:solidFill>
                                <a:schemeClr val="bg1"/>
                              </a:solidFill>
                              <a:latin typeface="Arial" panose="020B0604020202020204" pitchFamily="34" charset="0"/>
                              <a:ea typeface="+mn-ea"/>
                              <a:cs typeface="Arial" panose="020B0604020202020204" pitchFamily="34" charset="0"/>
                            </a:rPr>
                            <a:t>13.63818</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050" kern="1200" dirty="0">
                              <a:solidFill>
                                <a:schemeClr val="bg1"/>
                              </a:solidFill>
                              <a:latin typeface="Arial" panose="020B0604020202020204" pitchFamily="34" charset="0"/>
                              <a:ea typeface="+mn-ea"/>
                              <a:cs typeface="Arial" panose="020B0604020202020204" pitchFamily="34" charset="0"/>
                            </a:rPr>
                            <a:t>3.338274</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r>
                  <a:tr h="317900">
                    <a:tc>
                      <a:txBody>
                        <a:bodyPr/>
                        <a:lstStyle/>
                        <a:p>
                          <a:pPr algn="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rtl="0" fontAlgn="ctr"/>
                          <a:endParaRPr lang="en-US" sz="1050" b="0" i="0" u="none" strike="noStrike" dirty="0">
                            <a:solidFill>
                              <a:schemeClr val="bg1"/>
                            </a:solidFill>
                            <a:effectLst/>
                            <a:latin typeface="Arial" panose="020B0604020202020204" pitchFamily="34" charset="0"/>
                          </a:endParaRPr>
                        </a:p>
                      </a:txBody>
                      <a:tcPr marL="9525" marR="857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US" sz="1050" b="0" i="0" u="none" strike="noStrike" kern="1200" dirty="0">
                            <a:solidFill>
                              <a:schemeClr val="bg1"/>
                            </a:solidFill>
                            <a:effectLst/>
                            <a:latin typeface="Arial" panose="020B0604020202020204" pitchFamily="34" charset="0"/>
                            <a:ea typeface="+mn-ea"/>
                            <a:cs typeface="+mn-cs"/>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US" sz="1050" b="0" i="0" u="none" strike="noStrike" kern="1200" dirty="0">
                            <a:solidFill>
                              <a:schemeClr val="bg1"/>
                            </a:solidFill>
                            <a:effectLst/>
                            <a:latin typeface="Arial" panose="020B0604020202020204" pitchFamily="34" charset="0"/>
                            <a:ea typeface="+mn-ea"/>
                            <a:cs typeface="+mn-cs"/>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US" sz="1050" b="0" i="0" u="none" strike="noStrike" kern="1200" dirty="0">
                            <a:solidFill>
                              <a:schemeClr val="bg1"/>
                            </a:solidFill>
                            <a:effectLst/>
                            <a:latin typeface="Arial" panose="020B0604020202020204" pitchFamily="34" charset="0"/>
                            <a:ea typeface="+mn-ea"/>
                            <a:cs typeface="+mn-cs"/>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050" kern="1200" dirty="0" smtClean="0">
                              <a:solidFill>
                                <a:schemeClr val="bg1"/>
                              </a:solidFill>
                              <a:latin typeface="Arial" panose="020B0604020202020204" pitchFamily="34" charset="0"/>
                              <a:ea typeface="+mn-ea"/>
                              <a:cs typeface="Arial" panose="020B0604020202020204" pitchFamily="34" charset="0"/>
                            </a:rPr>
                            <a:t>89.17754</a:t>
                          </a:r>
                          <a:endParaRPr lang="en-US" sz="1050" kern="1200" dirty="0">
                            <a:solidFill>
                              <a:schemeClr val="bg1"/>
                            </a:solidFill>
                            <a:latin typeface="Arial" panose="020B0604020202020204" pitchFamily="34" charset="0"/>
                            <a:ea typeface="+mn-ea"/>
                            <a:cs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050" kern="1200" dirty="0" smtClean="0">
                              <a:solidFill>
                                <a:schemeClr val="bg1"/>
                              </a:solidFill>
                              <a:latin typeface="Arial" panose="020B0604020202020204" pitchFamily="34" charset="0"/>
                              <a:ea typeface="+mn-ea"/>
                              <a:cs typeface="Arial" panose="020B0604020202020204" pitchFamily="34" charset="0"/>
                            </a:rPr>
                            <a:t>17.21236</a:t>
                          </a:r>
                          <a:endParaRPr lang="en-US" sz="1050" kern="1200" dirty="0">
                            <a:solidFill>
                              <a:schemeClr val="bg1"/>
                            </a:solidFill>
                            <a:latin typeface="Arial" panose="020B0604020202020204" pitchFamily="34" charset="0"/>
                            <a:ea typeface="+mn-ea"/>
                            <a:cs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mc:Fallback>
      </mc:AlternateContent>
      <p:sp>
        <p:nvSpPr>
          <p:cNvPr id="9" name="Title 1"/>
          <p:cNvSpPr txBox="1">
            <a:spLocks/>
          </p:cNvSpPr>
          <p:nvPr/>
        </p:nvSpPr>
        <p:spPr>
          <a:xfrm>
            <a:off x="914400" y="419100"/>
            <a:ext cx="8229600" cy="8572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smtClean="0">
                <a:solidFill>
                  <a:srgbClr val="002855"/>
                </a:solidFill>
                <a:latin typeface="Arial" charset="0"/>
                <a:ea typeface="Arial" charset="0"/>
                <a:cs typeface="Arial" charset="0"/>
              </a:rPr>
              <a:t>Hedges and </a:t>
            </a:r>
            <a:r>
              <a:rPr lang="en-US" sz="4000" b="1" dirty="0" err="1" smtClean="0">
                <a:solidFill>
                  <a:srgbClr val="002855"/>
                </a:solidFill>
                <a:latin typeface="Arial" charset="0"/>
                <a:ea typeface="Arial" charset="0"/>
                <a:cs typeface="Arial" charset="0"/>
              </a:rPr>
              <a:t>Olkin</a:t>
            </a:r>
            <a:r>
              <a:rPr lang="en-US" sz="4000" b="1" dirty="0" smtClean="0">
                <a:solidFill>
                  <a:srgbClr val="002855"/>
                </a:solidFill>
                <a:latin typeface="Arial" charset="0"/>
                <a:ea typeface="Arial" charset="0"/>
                <a:cs typeface="Arial" charset="0"/>
              </a:rPr>
              <a:t> approach</a:t>
            </a:r>
            <a:endParaRPr lang="en-US" sz="4000" b="1" dirty="0">
              <a:solidFill>
                <a:srgbClr val="002855"/>
              </a:solidFill>
              <a:latin typeface="Arial" charset="0"/>
              <a:ea typeface="Arial" charset="0"/>
              <a:cs typeface="Arial" charset="0"/>
            </a:endParaRPr>
          </a:p>
        </p:txBody>
      </p:sp>
    </p:spTree>
    <p:extLst>
      <p:ext uri="{BB962C8B-B14F-4D97-AF65-F5344CB8AC3E}">
        <p14:creationId xmlns:p14="http://schemas.microsoft.com/office/powerpoint/2010/main" val="366362422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3238500" y="4324350"/>
            <a:ext cx="2667000" cy="32004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000" dirty="0" smtClean="0">
                <a:solidFill>
                  <a:srgbClr val="002855"/>
                </a:solidFill>
                <a:latin typeface="Arial" charset="0"/>
                <a:ea typeface="Arial" charset="0"/>
                <a:cs typeface="Arial" charset="0"/>
              </a:rPr>
              <a:t>How to conduct a meta-analysis</a:t>
            </a:r>
            <a:endParaRPr lang="en-US" sz="1000" dirty="0">
              <a:solidFill>
                <a:srgbClr val="002855"/>
              </a:solidFill>
              <a:latin typeface="Arial" charset="0"/>
              <a:ea typeface="Arial" charset="0"/>
              <a:cs typeface="Arial" charset="0"/>
            </a:endParaRPr>
          </a:p>
        </p:txBody>
      </p:sp>
      <p:sp>
        <p:nvSpPr>
          <p:cNvPr id="4" name="Content Placeholder 16"/>
          <p:cNvSpPr txBox="1">
            <a:spLocks/>
          </p:cNvSpPr>
          <p:nvPr/>
        </p:nvSpPr>
        <p:spPr>
          <a:xfrm>
            <a:off x="6934200" y="4324350"/>
            <a:ext cx="2209800" cy="81915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buFont typeface="Arial"/>
              <a:buNone/>
            </a:pPr>
            <a:r>
              <a:rPr lang="en-US" sz="1100" dirty="0" smtClean="0">
                <a:solidFill>
                  <a:srgbClr val="002855"/>
                </a:solidFill>
                <a:latin typeface="Arial" charset="0"/>
                <a:ea typeface="Arial" charset="0"/>
                <a:cs typeface="Arial" charset="0"/>
              </a:rPr>
              <a:t>John Chambers College of Business and Economics</a:t>
            </a:r>
            <a:endParaRPr lang="en-US" dirty="0" smtClean="0">
              <a:solidFill>
                <a:srgbClr val="002855"/>
              </a:solidFill>
            </a:endParaRPr>
          </a:p>
        </p:txBody>
      </p:sp>
      <p:graphicFrame>
        <p:nvGraphicFramePr>
          <p:cNvPr id="6" name="Diagram 5"/>
          <p:cNvGraphicFramePr/>
          <p:nvPr/>
        </p:nvGraphicFramePr>
        <p:xfrm>
          <a:off x="3238500" y="4552950"/>
          <a:ext cx="2667000" cy="3714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itle 1"/>
          <p:cNvSpPr txBox="1">
            <a:spLocks/>
          </p:cNvSpPr>
          <p:nvPr/>
        </p:nvSpPr>
        <p:spPr>
          <a:xfrm>
            <a:off x="2838450" y="4838700"/>
            <a:ext cx="3467100" cy="323850"/>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400" dirty="0">
                <a:latin typeface="Arial" charset="0"/>
                <a:cs typeface="Arial" charset="0"/>
              </a:rPr>
              <a:t>Step 5: Analyzing and integrating the outcomes of studies</a:t>
            </a:r>
            <a:endParaRPr lang="en-US" sz="1400" b="1" dirty="0">
              <a:solidFill>
                <a:srgbClr val="002855"/>
              </a:solidFill>
              <a:latin typeface="Arial" charset="0"/>
              <a:ea typeface="Arial" charset="0"/>
              <a:cs typeface="Arial" charset="0"/>
            </a:endParaRPr>
          </a:p>
        </p:txBody>
      </p:sp>
      <mc:AlternateContent xmlns:mc="http://schemas.openxmlformats.org/markup-compatibility/2006" xmlns:a14="http://schemas.microsoft.com/office/drawing/2010/main">
        <mc:Choice Requires="a14">
          <p:graphicFrame>
            <p:nvGraphicFramePr>
              <p:cNvPr id="8" name="Table 7"/>
              <p:cNvGraphicFramePr>
                <a:graphicFrameLocks noGrp="1"/>
              </p:cNvGraphicFramePr>
              <p:nvPr/>
            </p:nvGraphicFramePr>
            <p:xfrm>
              <a:off x="381000" y="1657350"/>
              <a:ext cx="5942648" cy="2505380"/>
            </p:xfrm>
            <a:graphic>
              <a:graphicData uri="http://schemas.openxmlformats.org/drawingml/2006/table">
                <a:tbl>
                  <a:tblPr firstRow="1" bandRow="1">
                    <a:tableStyleId>{5C22544A-7EE6-4342-B048-85BDC9FD1C3A}</a:tableStyleId>
                  </a:tblPr>
                  <a:tblGrid>
                    <a:gridCol w="443230"/>
                    <a:gridCol w="405130"/>
                    <a:gridCol w="405130"/>
                    <a:gridCol w="405130"/>
                    <a:gridCol w="914400"/>
                    <a:gridCol w="597217"/>
                    <a:gridCol w="738505"/>
                    <a:gridCol w="614363"/>
                    <a:gridCol w="614363"/>
                    <a:gridCol w="805180"/>
                  </a:tblGrid>
                  <a:tr h="239298">
                    <a:tc gridSpan="4">
                      <a:txBody>
                        <a:bodyPr/>
                        <a:lstStyle/>
                        <a:p>
                          <a:pPr algn="ctr"/>
                          <a:r>
                            <a:rPr lang="en-US" sz="1050" dirty="0" smtClean="0">
                              <a:solidFill>
                                <a:schemeClr val="tx1"/>
                              </a:solidFill>
                              <a:latin typeface="Arial" panose="020B0604020202020204" pitchFamily="34" charset="0"/>
                              <a:cs typeface="Arial" panose="020B0604020202020204" pitchFamily="34" charset="0"/>
                            </a:rPr>
                            <a:t>Coding sheet</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sz="105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sz="105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sz="105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i="0" dirty="0" smtClean="0">
                              <a:solidFill>
                                <a:schemeClr val="bg1"/>
                              </a:solidFill>
                              <a:latin typeface="Arial" panose="020B0604020202020204" pitchFamily="34" charset="0"/>
                              <a:cs typeface="Arial" panose="020B0604020202020204" pitchFamily="34" charset="0"/>
                            </a:rPr>
                            <a:t>(N</a:t>
                          </a:r>
                          <a:r>
                            <a:rPr lang="en-US" sz="1050" i="0" baseline="0" dirty="0" smtClean="0">
                              <a:solidFill>
                                <a:schemeClr val="bg1"/>
                              </a:solidFill>
                              <a:latin typeface="Arial" panose="020B0604020202020204" pitchFamily="34" charset="0"/>
                              <a:cs typeface="Arial" panose="020B0604020202020204" pitchFamily="34" charset="0"/>
                            </a:rPr>
                            <a:t> - 3)</a:t>
                          </a:r>
                          <a:endParaRPr lang="en-US" sz="1050" i="0" dirty="0" smtClean="0">
                            <a:solidFill>
                              <a:schemeClr val="bg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i="0" dirty="0" smtClean="0">
                              <a:solidFill>
                                <a:schemeClr val="bg1"/>
                              </a:solidFill>
                              <a:latin typeface="Arial" panose="020B0604020202020204" pitchFamily="34" charset="0"/>
                              <a:cs typeface="Arial" panose="020B0604020202020204" pitchFamily="34" charset="0"/>
                            </a:rPr>
                            <a:t>(1/N – 3)</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ad>
                                  <m:radPr>
                                    <m:degHide m:val="on"/>
                                    <m:ctrlPr>
                                      <a:rPr lang="en-US" sz="1050" i="1" smtClean="0">
                                        <a:solidFill>
                                          <a:schemeClr val="bg1"/>
                                        </a:solidFill>
                                        <a:latin typeface="Cambria Math" panose="02040503050406030204" pitchFamily="18" charset="0"/>
                                        <a:cs typeface="Arial" panose="020B0604020202020204" pitchFamily="34" charset="0"/>
                                      </a:rPr>
                                    </m:ctrlPr>
                                  </m:radPr>
                                  <m:deg/>
                                  <m:e>
                                    <m:r>
                                      <a:rPr lang="en-US" sz="1050" b="0" i="1" smtClean="0">
                                        <a:solidFill>
                                          <a:schemeClr val="bg1"/>
                                        </a:solidFill>
                                        <a:latin typeface="Cambria Math" panose="02040503050406030204" pitchFamily="18" charset="0"/>
                                        <a:cs typeface="Arial" panose="020B0604020202020204" pitchFamily="34" charset="0"/>
                                      </a:rPr>
                                      <m:t>𝑣𝑖</m:t>
                                    </m:r>
                                  </m:e>
                                </m:rad>
                              </m:oMath>
                            </m:oMathPara>
                          </a14:m>
                          <a:endParaRPr lang="en-US" sz="1050" i="0" dirty="0">
                            <a:solidFill>
                              <a:schemeClr val="bg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type m:val="skw"/>
                                    <m:ctrlPr>
                                      <a:rPr lang="en-US" sz="1050" i="1" smtClean="0">
                                        <a:solidFill>
                                          <a:schemeClr val="bg1"/>
                                        </a:solidFill>
                                        <a:latin typeface="Cambria Math" panose="02040503050406030204" pitchFamily="18" charset="0"/>
                                        <a:cs typeface="Arial" panose="020B0604020202020204" pitchFamily="34" charset="0"/>
                                      </a:rPr>
                                    </m:ctrlPr>
                                  </m:fPr>
                                  <m:num>
                                    <m:r>
                                      <a:rPr lang="en-US" sz="1050" b="1" i="1" smtClean="0">
                                        <a:solidFill>
                                          <a:schemeClr val="bg1"/>
                                        </a:solidFill>
                                        <a:latin typeface="Cambria Math" panose="02040503050406030204" pitchFamily="18" charset="0"/>
                                        <a:cs typeface="Arial" panose="020B0604020202020204" pitchFamily="34" charset="0"/>
                                      </a:rPr>
                                      <m:t>𝟏</m:t>
                                    </m:r>
                                  </m:num>
                                  <m:den>
                                    <m:rad>
                                      <m:radPr>
                                        <m:degHide m:val="on"/>
                                        <m:ctrlPr>
                                          <a:rPr lang="en-US" sz="1050" i="1" smtClean="0">
                                            <a:solidFill>
                                              <a:schemeClr val="bg1"/>
                                            </a:solidFill>
                                            <a:latin typeface="Cambria Math" panose="02040503050406030204" pitchFamily="18" charset="0"/>
                                            <a:cs typeface="Arial" panose="020B0604020202020204" pitchFamily="34" charset="0"/>
                                          </a:rPr>
                                        </m:ctrlPr>
                                      </m:radPr>
                                      <m:deg/>
                                      <m:e>
                                        <m:r>
                                          <a:rPr lang="en-US" sz="1050" b="1" i="1" smtClean="0">
                                            <a:solidFill>
                                              <a:schemeClr val="bg1"/>
                                            </a:solidFill>
                                            <a:latin typeface="Cambria Math" panose="02040503050406030204" pitchFamily="18" charset="0"/>
                                            <a:cs typeface="Arial" panose="020B0604020202020204" pitchFamily="34" charset="0"/>
                                          </a:rPr>
                                          <m:t>𝒗𝒊</m:t>
                                        </m:r>
                                      </m:e>
                                    </m:rad>
                                  </m:den>
                                </m:f>
                              </m:oMath>
                            </m:oMathPara>
                          </a14:m>
                          <a:endParaRPr lang="en-US" sz="1050" i="0" dirty="0">
                            <a:solidFill>
                              <a:schemeClr val="bg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050" i="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239298">
                    <a:tc>
                      <a:txBody>
                        <a:bodyPr/>
                        <a:lstStyle/>
                        <a:p>
                          <a:pPr algn="ctr"/>
                          <a:r>
                            <a:rPr lang="en-US" sz="1050" dirty="0" smtClean="0">
                              <a:solidFill>
                                <a:schemeClr val="tx1"/>
                              </a:solidFill>
                              <a:latin typeface="Arial" panose="020B0604020202020204" pitchFamily="34" charset="0"/>
                              <a:cs typeface="Arial" panose="020B0604020202020204" pitchFamily="34" charset="0"/>
                            </a:rPr>
                            <a:t>N</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i="1" dirty="0" smtClean="0">
                              <a:solidFill>
                                <a:schemeClr val="tx1"/>
                              </a:solidFill>
                              <a:latin typeface="Arial" panose="020B0604020202020204" pitchFamily="34" charset="0"/>
                              <a:cs typeface="Arial" panose="020B0604020202020204" pitchFamily="34" charset="0"/>
                            </a:rPr>
                            <a:t>r</a:t>
                          </a:r>
                          <a:endParaRPr lang="en-US" sz="1050" i="1"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dirty="0" err="1" smtClean="0">
                              <a:solidFill>
                                <a:schemeClr val="tx1"/>
                              </a:solidFill>
                              <a:latin typeface="Arial" panose="020B0604020202020204" pitchFamily="34" charset="0"/>
                              <a:cs typeface="Arial" panose="020B0604020202020204" pitchFamily="34" charset="0"/>
                            </a:rPr>
                            <a:t>ryy</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dirty="0" err="1" smtClean="0">
                              <a:solidFill>
                                <a:schemeClr val="tx1"/>
                              </a:solidFill>
                              <a:latin typeface="Arial" panose="020B0604020202020204" pitchFamily="34" charset="0"/>
                              <a:cs typeface="Arial" panose="020B0604020202020204" pitchFamily="34" charset="0"/>
                            </a:rPr>
                            <a:t>rxx</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i="1" dirty="0" smtClean="0">
                              <a:solidFill>
                                <a:schemeClr val="tx1"/>
                              </a:solidFill>
                              <a:latin typeface="Arial" panose="020B0604020202020204" pitchFamily="34" charset="0"/>
                              <a:cs typeface="Arial" panose="020B0604020202020204" pitchFamily="34" charset="0"/>
                            </a:rPr>
                            <a:t>z</a:t>
                          </a:r>
                          <a:endParaRPr lang="en-US" sz="1050" i="1"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i="1" dirty="0" smtClean="0">
                              <a:solidFill>
                                <a:schemeClr val="bg1"/>
                              </a:solidFill>
                              <a:latin typeface="Arial" panose="020B0604020202020204" pitchFamily="34" charset="0"/>
                              <a:cs typeface="Arial" panose="020B0604020202020204" pitchFamily="34" charset="0"/>
                            </a:rPr>
                            <a:t>w</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i="1" dirty="0" smtClean="0">
                              <a:solidFill>
                                <a:schemeClr val="bg1"/>
                              </a:solidFill>
                              <a:latin typeface="Arial" panose="020B0604020202020204" pitchFamily="34" charset="0"/>
                              <a:cs typeface="Arial" panose="020B0604020202020204" pitchFamily="34" charset="0"/>
                            </a:rPr>
                            <a:t>vi</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i="0" dirty="0" err="1" smtClean="0">
                              <a:solidFill>
                                <a:schemeClr val="bg1"/>
                              </a:solidFill>
                              <a:latin typeface="Arial" panose="020B0604020202020204" pitchFamily="34" charset="0"/>
                              <a:cs typeface="Arial" panose="020B0604020202020204" pitchFamily="34" charset="0"/>
                            </a:rPr>
                            <a:t>sei</a:t>
                          </a:r>
                          <a:r>
                            <a:rPr lang="en-US" sz="1050" i="0" dirty="0" smtClean="0">
                              <a:solidFill>
                                <a:schemeClr val="bg1"/>
                              </a:solidFill>
                              <a:latin typeface="Arial" panose="020B0604020202020204" pitchFamily="34" charset="0"/>
                              <a:cs typeface="Arial" panose="020B0604020202020204" pitchFamily="34" charset="0"/>
                            </a:rPr>
                            <a:t>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i="0" dirty="0" err="1" smtClean="0">
                              <a:solidFill>
                                <a:schemeClr val="bg1"/>
                              </a:solidFill>
                              <a:latin typeface="Arial" panose="020B0604020202020204" pitchFamily="34" charset="0"/>
                              <a:cs typeface="Arial" panose="020B0604020202020204" pitchFamily="34" charset="0"/>
                            </a:rPr>
                            <a:t>inv.sei</a:t>
                          </a:r>
                          <a:endParaRPr lang="en-US" sz="1050" i="0" dirty="0" smtClean="0">
                            <a:solidFill>
                              <a:schemeClr val="bg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i="0" dirty="0" smtClean="0">
                              <a:solidFill>
                                <a:schemeClr val="bg1"/>
                              </a:solidFill>
                              <a:latin typeface="Arial" panose="020B0604020202020204" pitchFamily="34" charset="0"/>
                              <a:cs typeface="Arial" panose="020B0604020202020204" pitchFamily="34" charset="0"/>
                            </a:rPr>
                            <a:t>z * </a:t>
                          </a:r>
                          <a:r>
                            <a:rPr lang="en-US" sz="1050" i="0" dirty="0" err="1" smtClean="0">
                              <a:solidFill>
                                <a:schemeClr val="bg1"/>
                              </a:solidFill>
                              <a:latin typeface="Arial" panose="020B0604020202020204" pitchFamily="34" charset="0"/>
                              <a:cs typeface="Arial" panose="020B0604020202020204" pitchFamily="34" charset="0"/>
                            </a:rPr>
                            <a:t>inv.sei</a:t>
                          </a:r>
                          <a:r>
                            <a:rPr lang="en-US" sz="1050" i="0" dirty="0" smtClean="0">
                              <a:solidFill>
                                <a:schemeClr val="bg1"/>
                              </a:solidFill>
                              <a:latin typeface="Arial" panose="020B0604020202020204" pitchFamily="34" charset="0"/>
                              <a:cs typeface="Arial" panose="020B0604020202020204" pitchFamily="34" charset="0"/>
                            </a:rPr>
                            <a:t>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17900">
                    <a:tc>
                      <a:txBody>
                        <a:bodyPr/>
                        <a:lstStyle/>
                        <a:p>
                          <a:pPr algn="ctr"/>
                          <a:r>
                            <a:rPr lang="en-US" sz="1050" dirty="0" smtClean="0">
                              <a:solidFill>
                                <a:schemeClr val="tx1"/>
                              </a:solidFill>
                              <a:latin typeface="Arial" panose="020B0604020202020204" pitchFamily="34" charset="0"/>
                              <a:cs typeface="Arial" panose="020B0604020202020204" pitchFamily="34" charset="0"/>
                            </a:rPr>
                            <a:t>356</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dirty="0" smtClean="0">
                              <a:solidFill>
                                <a:schemeClr val="tx1"/>
                              </a:solidFill>
                              <a:latin typeface="Arial" panose="020B0604020202020204" pitchFamily="34" charset="0"/>
                              <a:cs typeface="Arial" panose="020B0604020202020204" pitchFamily="34" charset="0"/>
                            </a:rPr>
                            <a:t>.21</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dirty="0" smtClean="0">
                              <a:solidFill>
                                <a:schemeClr val="tx1"/>
                              </a:solidFill>
                              <a:latin typeface="Arial" panose="020B0604020202020204" pitchFamily="34" charset="0"/>
                              <a:cs typeface="Arial" panose="020B0604020202020204" pitchFamily="34" charset="0"/>
                            </a:rPr>
                            <a:t>.89</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dirty="0" smtClean="0">
                              <a:solidFill>
                                <a:schemeClr val="tx1"/>
                              </a:solidFill>
                              <a:latin typeface="Arial" panose="020B0604020202020204" pitchFamily="34" charset="0"/>
                              <a:cs typeface="Arial" panose="020B0604020202020204" pitchFamily="34" charset="0"/>
                            </a:rPr>
                            <a:t>.93</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050" kern="1200" dirty="0">
                              <a:solidFill>
                                <a:schemeClr val="tx1"/>
                              </a:solidFill>
                              <a:latin typeface="Arial" panose="020B0604020202020204" pitchFamily="34" charset="0"/>
                              <a:ea typeface="+mn-ea"/>
                              <a:cs typeface="Arial" panose="020B0604020202020204" pitchFamily="34" charset="0"/>
                            </a:rPr>
                            <a:t>0.213171347</a:t>
                          </a:r>
                        </a:p>
                      </a:txBody>
                      <a:tcPr marL="9525" marR="857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kern="1200" dirty="0">
                              <a:solidFill>
                                <a:schemeClr val="bg1"/>
                              </a:solidFill>
                              <a:latin typeface="Arial" panose="020B0604020202020204" pitchFamily="34" charset="0"/>
                              <a:ea typeface="+mn-ea"/>
                              <a:cs typeface="Arial" panose="020B0604020202020204" pitchFamily="34" charset="0"/>
                            </a:rPr>
                            <a:t>353</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kern="1200" dirty="0">
                              <a:solidFill>
                                <a:schemeClr val="bg1"/>
                              </a:solidFill>
                              <a:latin typeface="Arial" panose="020B0604020202020204" pitchFamily="34" charset="0"/>
                              <a:ea typeface="+mn-ea"/>
                              <a:cs typeface="Arial" panose="020B0604020202020204" pitchFamily="34" charset="0"/>
                            </a:rPr>
                            <a:t>0.002833</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kern="1200" dirty="0">
                              <a:solidFill>
                                <a:schemeClr val="bg1"/>
                              </a:solidFill>
                              <a:latin typeface="Arial" panose="020B0604020202020204" pitchFamily="34" charset="0"/>
                              <a:ea typeface="+mn-ea"/>
                              <a:cs typeface="Arial" panose="020B0604020202020204" pitchFamily="34" charset="0"/>
                            </a:rPr>
                            <a:t>0.053225</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kern="1200" dirty="0">
                              <a:solidFill>
                                <a:schemeClr val="bg1"/>
                              </a:solidFill>
                              <a:latin typeface="Arial" panose="020B0604020202020204" pitchFamily="34" charset="0"/>
                              <a:ea typeface="+mn-ea"/>
                              <a:cs typeface="Arial" panose="020B0604020202020204" pitchFamily="34" charset="0"/>
                            </a:rPr>
                            <a:t>18.78829</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050" kern="1200" dirty="0">
                              <a:solidFill>
                                <a:schemeClr val="bg1"/>
                              </a:solidFill>
                              <a:latin typeface="Arial" panose="020B0604020202020204" pitchFamily="34" charset="0"/>
                              <a:ea typeface="+mn-ea"/>
                              <a:cs typeface="Arial" panose="020B0604020202020204" pitchFamily="34" charset="0"/>
                            </a:rPr>
                            <a:t>4.005126</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17900">
                    <a:tc>
                      <a:txBody>
                        <a:bodyPr/>
                        <a:lstStyle/>
                        <a:p>
                          <a:pPr algn="ctr"/>
                          <a:r>
                            <a:rPr lang="en-US" sz="1050" dirty="0" smtClean="0">
                              <a:solidFill>
                                <a:schemeClr val="tx1"/>
                              </a:solidFill>
                              <a:latin typeface="Arial" panose="020B0604020202020204" pitchFamily="34" charset="0"/>
                              <a:cs typeface="Arial" panose="020B0604020202020204" pitchFamily="34" charset="0"/>
                            </a:rPr>
                            <a:t>415</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dirty="0" smtClean="0">
                              <a:solidFill>
                                <a:schemeClr val="tx1"/>
                              </a:solidFill>
                              <a:latin typeface="Arial" panose="020B0604020202020204" pitchFamily="34" charset="0"/>
                              <a:cs typeface="Arial" panose="020B0604020202020204" pitchFamily="34" charset="0"/>
                            </a:rPr>
                            <a:t>.18</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dirty="0" smtClean="0">
                              <a:solidFill>
                                <a:schemeClr val="tx1"/>
                              </a:solidFill>
                              <a:latin typeface="Arial" panose="020B0604020202020204" pitchFamily="34" charset="0"/>
                              <a:cs typeface="Arial" panose="020B0604020202020204" pitchFamily="34" charset="0"/>
                            </a:rPr>
                            <a:t>.85</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dirty="0" smtClean="0">
                              <a:solidFill>
                                <a:schemeClr val="tx1"/>
                              </a:solidFill>
                              <a:latin typeface="Arial" panose="020B0604020202020204" pitchFamily="34" charset="0"/>
                              <a:cs typeface="Arial" panose="020B0604020202020204" pitchFamily="34" charset="0"/>
                            </a:rPr>
                            <a:t>.90</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050" kern="1200" dirty="0">
                              <a:solidFill>
                                <a:schemeClr val="tx1"/>
                              </a:solidFill>
                              <a:latin typeface="Arial" panose="020B0604020202020204" pitchFamily="34" charset="0"/>
                              <a:ea typeface="+mn-ea"/>
                              <a:cs typeface="Arial" panose="020B0604020202020204" pitchFamily="34" charset="0"/>
                            </a:rPr>
                            <a:t>0.181982689</a:t>
                          </a:r>
                        </a:p>
                      </a:txBody>
                      <a:tcPr marL="9525" marR="857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kern="1200" dirty="0">
                              <a:solidFill>
                                <a:schemeClr val="bg1"/>
                              </a:solidFill>
                              <a:latin typeface="Arial" panose="020B0604020202020204" pitchFamily="34" charset="0"/>
                              <a:ea typeface="+mn-ea"/>
                              <a:cs typeface="Arial" panose="020B0604020202020204" pitchFamily="34" charset="0"/>
                            </a:rPr>
                            <a:t>412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kern="1200" dirty="0">
                              <a:solidFill>
                                <a:schemeClr val="bg1"/>
                              </a:solidFill>
                              <a:latin typeface="Arial" panose="020B0604020202020204" pitchFamily="34" charset="0"/>
                              <a:ea typeface="+mn-ea"/>
                              <a:cs typeface="Arial" panose="020B0604020202020204" pitchFamily="34" charset="0"/>
                            </a:rPr>
                            <a:t>0.002427</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kern="1200" dirty="0">
                              <a:solidFill>
                                <a:schemeClr val="bg1"/>
                              </a:solidFill>
                              <a:latin typeface="Arial" panose="020B0604020202020204" pitchFamily="34" charset="0"/>
                              <a:ea typeface="+mn-ea"/>
                              <a:cs typeface="Arial" panose="020B0604020202020204" pitchFamily="34" charset="0"/>
                            </a:rPr>
                            <a:t>0.049266</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kern="1200" dirty="0">
                              <a:solidFill>
                                <a:schemeClr val="bg1"/>
                              </a:solidFill>
                              <a:latin typeface="Arial" panose="020B0604020202020204" pitchFamily="34" charset="0"/>
                              <a:ea typeface="+mn-ea"/>
                              <a:cs typeface="Arial" panose="020B0604020202020204" pitchFamily="34" charset="0"/>
                            </a:rPr>
                            <a:t>20.29778</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050" kern="1200" dirty="0">
                              <a:solidFill>
                                <a:schemeClr val="bg1"/>
                              </a:solidFill>
                              <a:latin typeface="Arial" panose="020B0604020202020204" pitchFamily="34" charset="0"/>
                              <a:ea typeface="+mn-ea"/>
                              <a:cs typeface="Arial" panose="020B0604020202020204" pitchFamily="34" charset="0"/>
                            </a:rPr>
                            <a:t>3.693845</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17900">
                    <a:tc>
                      <a:txBody>
                        <a:bodyPr/>
                        <a:lstStyle/>
                        <a:p>
                          <a:pPr algn="ctr"/>
                          <a:r>
                            <a:rPr lang="en-US" sz="1050" dirty="0" smtClean="0">
                              <a:solidFill>
                                <a:schemeClr val="tx1"/>
                              </a:solidFill>
                              <a:latin typeface="Arial" panose="020B0604020202020204" pitchFamily="34" charset="0"/>
                              <a:cs typeface="Arial" panose="020B0604020202020204" pitchFamily="34" charset="0"/>
                            </a:rPr>
                            <a:t>415</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dirty="0" smtClean="0">
                              <a:solidFill>
                                <a:schemeClr val="tx1"/>
                              </a:solidFill>
                              <a:latin typeface="Arial" panose="020B0604020202020204" pitchFamily="34" charset="0"/>
                              <a:cs typeface="Arial" panose="020B0604020202020204" pitchFamily="34" charset="0"/>
                            </a:rPr>
                            <a:t>.15</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dirty="0" smtClean="0">
                              <a:solidFill>
                                <a:schemeClr val="tx1"/>
                              </a:solidFill>
                              <a:latin typeface="Arial" panose="020B0604020202020204" pitchFamily="34" charset="0"/>
                              <a:cs typeface="Arial" panose="020B0604020202020204" pitchFamily="34" charset="0"/>
                            </a:rPr>
                            <a:t>.87</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dirty="0" smtClean="0">
                              <a:solidFill>
                                <a:schemeClr val="tx1"/>
                              </a:solidFill>
                              <a:latin typeface="Arial" panose="020B0604020202020204" pitchFamily="34" charset="0"/>
                              <a:cs typeface="Arial" panose="020B0604020202020204" pitchFamily="34" charset="0"/>
                            </a:rPr>
                            <a:t>.89</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050" kern="1200" dirty="0">
                              <a:solidFill>
                                <a:schemeClr val="tx1"/>
                              </a:solidFill>
                              <a:latin typeface="Arial" panose="020B0604020202020204" pitchFamily="34" charset="0"/>
                              <a:ea typeface="+mn-ea"/>
                              <a:cs typeface="Arial" panose="020B0604020202020204" pitchFamily="34" charset="0"/>
                            </a:rPr>
                            <a:t>0.151140436</a:t>
                          </a:r>
                        </a:p>
                      </a:txBody>
                      <a:tcPr marL="9525" marR="857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kern="1200" dirty="0">
                              <a:solidFill>
                                <a:schemeClr val="bg1"/>
                              </a:solidFill>
                              <a:latin typeface="Arial" panose="020B0604020202020204" pitchFamily="34" charset="0"/>
                              <a:ea typeface="+mn-ea"/>
                              <a:cs typeface="Arial" panose="020B0604020202020204" pitchFamily="34" charset="0"/>
                            </a:rPr>
                            <a:t>412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kern="1200" dirty="0">
                              <a:solidFill>
                                <a:schemeClr val="bg1"/>
                              </a:solidFill>
                              <a:latin typeface="Arial" panose="020B0604020202020204" pitchFamily="34" charset="0"/>
                              <a:ea typeface="+mn-ea"/>
                              <a:cs typeface="Arial" panose="020B0604020202020204" pitchFamily="34" charset="0"/>
                            </a:rPr>
                            <a:t>0.002427</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kern="1200" dirty="0">
                              <a:solidFill>
                                <a:schemeClr val="bg1"/>
                              </a:solidFill>
                              <a:latin typeface="Arial" panose="020B0604020202020204" pitchFamily="34" charset="0"/>
                              <a:ea typeface="+mn-ea"/>
                              <a:cs typeface="Arial" panose="020B0604020202020204" pitchFamily="34" charset="0"/>
                            </a:rPr>
                            <a:t>0.049266</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kern="1200" dirty="0">
                              <a:solidFill>
                                <a:schemeClr val="bg1"/>
                              </a:solidFill>
                              <a:latin typeface="Arial" panose="020B0604020202020204" pitchFamily="34" charset="0"/>
                              <a:ea typeface="+mn-ea"/>
                              <a:cs typeface="Arial" panose="020B0604020202020204" pitchFamily="34" charset="0"/>
                            </a:rPr>
                            <a:t>20.29778</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050" kern="1200" dirty="0">
                              <a:solidFill>
                                <a:schemeClr val="bg1"/>
                              </a:solidFill>
                              <a:latin typeface="Arial" panose="020B0604020202020204" pitchFamily="34" charset="0"/>
                              <a:ea typeface="+mn-ea"/>
                              <a:cs typeface="Arial" panose="020B0604020202020204" pitchFamily="34" charset="0"/>
                            </a:rPr>
                            <a:t>3.067816</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17900">
                    <a:tc>
                      <a:txBody>
                        <a:bodyPr/>
                        <a:lstStyle/>
                        <a:p>
                          <a:pPr algn="ctr"/>
                          <a:r>
                            <a:rPr lang="en-US" sz="1050" dirty="0" smtClean="0">
                              <a:solidFill>
                                <a:schemeClr val="tx1"/>
                              </a:solidFill>
                              <a:latin typeface="Arial" panose="020B0604020202020204" pitchFamily="34" charset="0"/>
                              <a:cs typeface="Arial" panose="020B0604020202020204" pitchFamily="34" charset="0"/>
                            </a:rPr>
                            <a:t>264</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dirty="0" smtClean="0">
                              <a:solidFill>
                                <a:schemeClr val="tx1"/>
                              </a:solidFill>
                              <a:latin typeface="Arial" panose="020B0604020202020204" pitchFamily="34" charset="0"/>
                              <a:cs typeface="Arial" panose="020B0604020202020204" pitchFamily="34" charset="0"/>
                            </a:rPr>
                            <a:t>.19</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dirty="0" smtClean="0">
                              <a:solidFill>
                                <a:schemeClr val="tx1"/>
                              </a:solidFill>
                              <a:latin typeface="Arial" panose="020B0604020202020204" pitchFamily="34" charset="0"/>
                              <a:cs typeface="Arial" panose="020B0604020202020204" pitchFamily="34" charset="0"/>
                            </a:rPr>
                            <a:t>.81</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dirty="0" smtClean="0">
                              <a:solidFill>
                                <a:schemeClr val="tx1"/>
                              </a:solidFill>
                              <a:latin typeface="Arial" panose="020B0604020202020204" pitchFamily="34" charset="0"/>
                              <a:cs typeface="Arial" panose="020B0604020202020204" pitchFamily="34" charset="0"/>
                            </a:rPr>
                            <a:t>.89</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050" kern="1200" dirty="0">
                              <a:solidFill>
                                <a:schemeClr val="tx1"/>
                              </a:solidFill>
                              <a:latin typeface="Arial" panose="020B0604020202020204" pitchFamily="34" charset="0"/>
                              <a:ea typeface="+mn-ea"/>
                              <a:cs typeface="Arial" panose="020B0604020202020204" pitchFamily="34" charset="0"/>
                            </a:rPr>
                            <a:t>0.192337169</a:t>
                          </a:r>
                        </a:p>
                      </a:txBody>
                      <a:tcPr marL="9525" marR="857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kern="1200" dirty="0">
                              <a:solidFill>
                                <a:schemeClr val="bg1"/>
                              </a:solidFill>
                              <a:latin typeface="Arial" panose="020B0604020202020204" pitchFamily="34" charset="0"/>
                              <a:ea typeface="+mn-ea"/>
                              <a:cs typeface="Arial" panose="020B0604020202020204" pitchFamily="34" charset="0"/>
                            </a:rPr>
                            <a:t>261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kern="1200" dirty="0">
                              <a:solidFill>
                                <a:schemeClr val="bg1"/>
                              </a:solidFill>
                              <a:latin typeface="Arial" panose="020B0604020202020204" pitchFamily="34" charset="0"/>
                              <a:ea typeface="+mn-ea"/>
                              <a:cs typeface="Arial" panose="020B0604020202020204" pitchFamily="34" charset="0"/>
                            </a:rPr>
                            <a:t>0.003831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kern="1200" dirty="0">
                              <a:solidFill>
                                <a:schemeClr val="bg1"/>
                              </a:solidFill>
                              <a:latin typeface="Arial" panose="020B0604020202020204" pitchFamily="34" charset="0"/>
                              <a:ea typeface="+mn-ea"/>
                              <a:cs typeface="Arial" panose="020B0604020202020204" pitchFamily="34" charset="0"/>
                            </a:rPr>
                            <a:t>0.061898</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kern="1200" dirty="0">
                              <a:solidFill>
                                <a:schemeClr val="bg1"/>
                              </a:solidFill>
                              <a:latin typeface="Arial" panose="020B0604020202020204" pitchFamily="34" charset="0"/>
                              <a:ea typeface="+mn-ea"/>
                              <a:cs typeface="Arial" panose="020B0604020202020204" pitchFamily="34" charset="0"/>
                            </a:rPr>
                            <a:t>16.15549</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050" kern="1200" dirty="0">
                              <a:solidFill>
                                <a:schemeClr val="bg1"/>
                              </a:solidFill>
                              <a:latin typeface="Arial" panose="020B0604020202020204" pitchFamily="34" charset="0"/>
                              <a:ea typeface="+mn-ea"/>
                              <a:cs typeface="Arial" panose="020B0604020202020204" pitchFamily="34" charset="0"/>
                            </a:rPr>
                            <a:t>3.107302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17900">
                    <a:tc>
                      <a:txBody>
                        <a:bodyPr/>
                        <a:lstStyle/>
                        <a:p>
                          <a:pPr algn="ctr"/>
                          <a:r>
                            <a:rPr lang="en-US" sz="1050" dirty="0" smtClean="0">
                              <a:solidFill>
                                <a:schemeClr val="tx1"/>
                              </a:solidFill>
                              <a:latin typeface="Arial" panose="020B0604020202020204" pitchFamily="34" charset="0"/>
                              <a:cs typeface="Arial" panose="020B0604020202020204" pitchFamily="34" charset="0"/>
                            </a:rPr>
                            <a:t>189</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dirty="0" smtClean="0">
                              <a:solidFill>
                                <a:schemeClr val="tx1"/>
                              </a:solidFill>
                              <a:latin typeface="Arial" panose="020B0604020202020204" pitchFamily="34" charset="0"/>
                              <a:cs typeface="Arial" panose="020B0604020202020204" pitchFamily="34" charset="0"/>
                            </a:rPr>
                            <a:t>.24</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dirty="0" smtClean="0">
                              <a:solidFill>
                                <a:schemeClr val="tx1"/>
                              </a:solidFill>
                              <a:latin typeface="Arial" panose="020B0604020202020204" pitchFamily="34" charset="0"/>
                              <a:cs typeface="Arial" panose="020B0604020202020204" pitchFamily="34" charset="0"/>
                            </a:rPr>
                            <a:t>.83</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dirty="0" smtClean="0">
                              <a:solidFill>
                                <a:schemeClr val="tx1"/>
                              </a:solidFill>
                              <a:latin typeface="Arial" panose="020B0604020202020204" pitchFamily="34" charset="0"/>
                              <a:cs typeface="Arial" panose="020B0604020202020204" pitchFamily="34" charset="0"/>
                            </a:rPr>
                            <a:t>.79</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050" kern="1200" dirty="0">
                              <a:solidFill>
                                <a:schemeClr val="tx1"/>
                              </a:solidFill>
                              <a:latin typeface="Arial" panose="020B0604020202020204" pitchFamily="34" charset="0"/>
                              <a:ea typeface="+mn-ea"/>
                              <a:cs typeface="Arial" panose="020B0604020202020204" pitchFamily="34" charset="0"/>
                            </a:rPr>
                            <a:t>0.244774113</a:t>
                          </a:r>
                        </a:p>
                      </a:txBody>
                      <a:tcPr marL="9525" marR="857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kern="1200" dirty="0">
                              <a:solidFill>
                                <a:schemeClr val="bg1"/>
                              </a:solidFill>
                              <a:latin typeface="Arial" panose="020B0604020202020204" pitchFamily="34" charset="0"/>
                              <a:ea typeface="+mn-ea"/>
                              <a:cs typeface="Arial" panose="020B0604020202020204" pitchFamily="34" charset="0"/>
                            </a:rPr>
                            <a:t>186</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kern="1200" dirty="0">
                              <a:solidFill>
                                <a:schemeClr val="bg1"/>
                              </a:solidFill>
                              <a:latin typeface="Arial" panose="020B0604020202020204" pitchFamily="34" charset="0"/>
                              <a:ea typeface="+mn-ea"/>
                              <a:cs typeface="Arial" panose="020B0604020202020204" pitchFamily="34" charset="0"/>
                            </a:rPr>
                            <a:t>0.005376</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kern="1200" dirty="0">
                              <a:solidFill>
                                <a:schemeClr val="bg1"/>
                              </a:solidFill>
                              <a:latin typeface="Arial" panose="020B0604020202020204" pitchFamily="34" charset="0"/>
                              <a:ea typeface="+mn-ea"/>
                              <a:cs typeface="Arial" panose="020B0604020202020204" pitchFamily="34" charset="0"/>
                            </a:rPr>
                            <a:t>0.073324</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kern="1200" dirty="0">
                              <a:solidFill>
                                <a:schemeClr val="bg1"/>
                              </a:solidFill>
                              <a:latin typeface="Arial" panose="020B0604020202020204" pitchFamily="34" charset="0"/>
                              <a:ea typeface="+mn-ea"/>
                              <a:cs typeface="Arial" panose="020B0604020202020204" pitchFamily="34" charset="0"/>
                            </a:rPr>
                            <a:t>13.63818</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050" kern="1200" dirty="0">
                              <a:solidFill>
                                <a:schemeClr val="bg1"/>
                              </a:solidFill>
                              <a:latin typeface="Arial" panose="020B0604020202020204" pitchFamily="34" charset="0"/>
                              <a:ea typeface="+mn-ea"/>
                              <a:cs typeface="Arial" panose="020B0604020202020204" pitchFamily="34" charset="0"/>
                            </a:rPr>
                            <a:t>3.338274</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r>
                  <a:tr h="317900">
                    <a:tc>
                      <a:txBody>
                        <a:bodyPr/>
                        <a:lstStyle/>
                        <a:p>
                          <a:pPr algn="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rtl="0" fontAlgn="ctr"/>
                          <a:endParaRPr lang="en-US" sz="1050" b="0" i="0" u="none" strike="noStrike" dirty="0">
                            <a:solidFill>
                              <a:srgbClr val="000000"/>
                            </a:solidFill>
                            <a:effectLst/>
                            <a:latin typeface="Arial" panose="020B0604020202020204" pitchFamily="34" charset="0"/>
                          </a:endParaRPr>
                        </a:p>
                      </a:txBody>
                      <a:tcPr marL="9525" marR="857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US" sz="1050" b="0" i="0" u="none" strike="noStrike" kern="1200" dirty="0">
                            <a:solidFill>
                              <a:schemeClr val="bg1"/>
                            </a:solidFill>
                            <a:effectLst/>
                            <a:latin typeface="Arial" panose="020B0604020202020204" pitchFamily="34" charset="0"/>
                            <a:ea typeface="+mn-ea"/>
                            <a:cs typeface="+mn-cs"/>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US" sz="1050" b="0" i="0" u="none" strike="noStrike" kern="1200" dirty="0">
                            <a:solidFill>
                              <a:schemeClr val="bg1"/>
                            </a:solidFill>
                            <a:effectLst/>
                            <a:latin typeface="Arial" panose="020B0604020202020204" pitchFamily="34" charset="0"/>
                            <a:ea typeface="+mn-ea"/>
                            <a:cs typeface="+mn-cs"/>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US" sz="1050" b="0" i="0" u="none" strike="noStrike" kern="1200" dirty="0">
                            <a:solidFill>
                              <a:schemeClr val="bg1"/>
                            </a:solidFill>
                            <a:effectLst/>
                            <a:latin typeface="Arial" panose="020B0604020202020204" pitchFamily="34" charset="0"/>
                            <a:ea typeface="+mn-ea"/>
                            <a:cs typeface="+mn-cs"/>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050" kern="1200" dirty="0" smtClean="0">
                              <a:solidFill>
                                <a:schemeClr val="bg1"/>
                              </a:solidFill>
                              <a:latin typeface="Arial" panose="020B0604020202020204" pitchFamily="34" charset="0"/>
                              <a:ea typeface="+mn-ea"/>
                              <a:cs typeface="Arial" panose="020B0604020202020204" pitchFamily="34" charset="0"/>
                            </a:rPr>
                            <a:t>89.17754</a:t>
                          </a:r>
                          <a:endParaRPr lang="en-US" sz="1050" kern="1200" dirty="0">
                            <a:solidFill>
                              <a:schemeClr val="bg1"/>
                            </a:solidFill>
                            <a:latin typeface="Arial" panose="020B0604020202020204" pitchFamily="34" charset="0"/>
                            <a:ea typeface="+mn-ea"/>
                            <a:cs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050" kern="1200" dirty="0" smtClean="0">
                              <a:solidFill>
                                <a:schemeClr val="bg1"/>
                              </a:solidFill>
                              <a:latin typeface="Arial" panose="020B0604020202020204" pitchFamily="34" charset="0"/>
                              <a:ea typeface="+mn-ea"/>
                              <a:cs typeface="Arial" panose="020B0604020202020204" pitchFamily="34" charset="0"/>
                            </a:rPr>
                            <a:t>17.21236</a:t>
                          </a:r>
                          <a:endParaRPr lang="en-US" sz="1050" kern="1200" dirty="0">
                            <a:solidFill>
                              <a:schemeClr val="bg1"/>
                            </a:solidFill>
                            <a:latin typeface="Arial" panose="020B0604020202020204" pitchFamily="34" charset="0"/>
                            <a:ea typeface="+mn-ea"/>
                            <a:cs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mc:Choice>
        <mc:Fallback xmlns="">
          <p:graphicFrame>
            <p:nvGraphicFramePr>
              <p:cNvPr id="8" name="Table 7"/>
              <p:cNvGraphicFramePr>
                <a:graphicFrameLocks noGrp="1"/>
              </p:cNvGraphicFramePr>
              <p:nvPr/>
            </p:nvGraphicFramePr>
            <p:xfrm>
              <a:off x="381000" y="1657350"/>
              <a:ext cx="5942648" cy="2505380"/>
            </p:xfrm>
            <a:graphic>
              <a:graphicData uri="http://schemas.openxmlformats.org/drawingml/2006/table">
                <a:tbl>
                  <a:tblPr firstRow="1" bandRow="1">
                    <a:tableStyleId>{5C22544A-7EE6-4342-B048-85BDC9FD1C3A}</a:tableStyleId>
                  </a:tblPr>
                  <a:tblGrid>
                    <a:gridCol w="443230"/>
                    <a:gridCol w="405130"/>
                    <a:gridCol w="405130"/>
                    <a:gridCol w="405130"/>
                    <a:gridCol w="914400"/>
                    <a:gridCol w="597217"/>
                    <a:gridCol w="738505"/>
                    <a:gridCol w="614363"/>
                    <a:gridCol w="614363"/>
                    <a:gridCol w="805180"/>
                  </a:tblGrid>
                  <a:tr h="346520">
                    <a:tc gridSpan="4">
                      <a:txBody>
                        <a:bodyPr/>
                        <a:lstStyle/>
                        <a:p>
                          <a:pPr algn="ctr"/>
                          <a:r>
                            <a:rPr lang="en-US" sz="1050" dirty="0" smtClean="0">
                              <a:solidFill>
                                <a:schemeClr val="tx1"/>
                              </a:solidFill>
                              <a:latin typeface="Arial" panose="020B0604020202020204" pitchFamily="34" charset="0"/>
                              <a:cs typeface="Arial" panose="020B0604020202020204" pitchFamily="34" charset="0"/>
                            </a:rPr>
                            <a:t>Coding sheet</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sz="105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sz="105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sz="105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i="0" dirty="0" smtClean="0">
                              <a:solidFill>
                                <a:schemeClr val="bg1"/>
                              </a:solidFill>
                              <a:latin typeface="Arial" panose="020B0604020202020204" pitchFamily="34" charset="0"/>
                              <a:cs typeface="Arial" panose="020B0604020202020204" pitchFamily="34" charset="0"/>
                            </a:rPr>
                            <a:t>(N</a:t>
                          </a:r>
                          <a:r>
                            <a:rPr lang="en-US" sz="1050" i="0" baseline="0" dirty="0" smtClean="0">
                              <a:solidFill>
                                <a:schemeClr val="bg1"/>
                              </a:solidFill>
                              <a:latin typeface="Arial" panose="020B0604020202020204" pitchFamily="34" charset="0"/>
                              <a:cs typeface="Arial" panose="020B0604020202020204" pitchFamily="34" charset="0"/>
                            </a:rPr>
                            <a:t> - 3)</a:t>
                          </a:r>
                          <a:endParaRPr lang="en-US" sz="1050" i="0" dirty="0" smtClean="0">
                            <a:solidFill>
                              <a:schemeClr val="bg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i="0" dirty="0" smtClean="0">
                              <a:solidFill>
                                <a:schemeClr val="bg1"/>
                              </a:solidFill>
                              <a:latin typeface="Arial" panose="020B0604020202020204" pitchFamily="34" charset="0"/>
                              <a:cs typeface="Arial" panose="020B0604020202020204" pitchFamily="34" charset="0"/>
                            </a:rPr>
                            <a:t>(1/N – 3)</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rotWithShape="0">
                          <a:blip r:embed="rId8"/>
                          <a:stretch>
                            <a:fillRect l="-635644" t="-78947" r="-230693" b="-626316"/>
                          </a:stretch>
                        </a:blipFill>
                      </a:tcPr>
                    </a:tc>
                    <a:tc>
                      <a:txBody>
                        <a:bodyPr/>
                        <a:lstStyle/>
                        <a:p>
                          <a:endParaRPr 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rotWithShape="0">
                          <a:blip r:embed="rId8"/>
                          <a:stretch>
                            <a:fillRect l="-735644" t="-78947" r="-130693" b="-626316"/>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050" i="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251460">
                    <a:tc>
                      <a:txBody>
                        <a:bodyPr/>
                        <a:lstStyle/>
                        <a:p>
                          <a:pPr algn="ctr"/>
                          <a:r>
                            <a:rPr lang="en-US" sz="1050" dirty="0" smtClean="0">
                              <a:solidFill>
                                <a:schemeClr val="tx1"/>
                              </a:solidFill>
                              <a:latin typeface="Arial" panose="020B0604020202020204" pitchFamily="34" charset="0"/>
                              <a:cs typeface="Arial" panose="020B0604020202020204" pitchFamily="34" charset="0"/>
                            </a:rPr>
                            <a:t>N</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i="1" dirty="0" smtClean="0">
                              <a:solidFill>
                                <a:schemeClr val="tx1"/>
                              </a:solidFill>
                              <a:latin typeface="Arial" panose="020B0604020202020204" pitchFamily="34" charset="0"/>
                              <a:cs typeface="Arial" panose="020B0604020202020204" pitchFamily="34" charset="0"/>
                            </a:rPr>
                            <a:t>r</a:t>
                          </a:r>
                          <a:endParaRPr lang="en-US" sz="1050" i="1"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dirty="0" err="1" smtClean="0">
                              <a:solidFill>
                                <a:schemeClr val="tx1"/>
                              </a:solidFill>
                              <a:latin typeface="Arial" panose="020B0604020202020204" pitchFamily="34" charset="0"/>
                              <a:cs typeface="Arial" panose="020B0604020202020204" pitchFamily="34" charset="0"/>
                            </a:rPr>
                            <a:t>ryy</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dirty="0" err="1" smtClean="0">
                              <a:solidFill>
                                <a:schemeClr val="tx1"/>
                              </a:solidFill>
                              <a:latin typeface="Arial" panose="020B0604020202020204" pitchFamily="34" charset="0"/>
                              <a:cs typeface="Arial" panose="020B0604020202020204" pitchFamily="34" charset="0"/>
                            </a:rPr>
                            <a:t>rxx</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i="1" dirty="0" smtClean="0">
                              <a:solidFill>
                                <a:schemeClr val="tx1"/>
                              </a:solidFill>
                              <a:latin typeface="Arial" panose="020B0604020202020204" pitchFamily="34" charset="0"/>
                              <a:cs typeface="Arial" panose="020B0604020202020204" pitchFamily="34" charset="0"/>
                            </a:rPr>
                            <a:t>z</a:t>
                          </a:r>
                          <a:endParaRPr lang="en-US" sz="1050" i="1"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i="1" dirty="0" smtClean="0">
                              <a:solidFill>
                                <a:schemeClr val="bg1"/>
                              </a:solidFill>
                              <a:latin typeface="Arial" panose="020B0604020202020204" pitchFamily="34" charset="0"/>
                              <a:cs typeface="Arial" panose="020B0604020202020204" pitchFamily="34" charset="0"/>
                            </a:rPr>
                            <a:t>w</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i="1" dirty="0" smtClean="0">
                              <a:solidFill>
                                <a:schemeClr val="bg1"/>
                              </a:solidFill>
                              <a:latin typeface="Arial" panose="020B0604020202020204" pitchFamily="34" charset="0"/>
                              <a:cs typeface="Arial" panose="020B0604020202020204" pitchFamily="34" charset="0"/>
                            </a:rPr>
                            <a:t>vi</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i="0" dirty="0" err="1" smtClean="0">
                              <a:solidFill>
                                <a:schemeClr val="bg1"/>
                              </a:solidFill>
                              <a:latin typeface="Arial" panose="020B0604020202020204" pitchFamily="34" charset="0"/>
                              <a:cs typeface="Arial" panose="020B0604020202020204" pitchFamily="34" charset="0"/>
                            </a:rPr>
                            <a:t>sei</a:t>
                          </a:r>
                          <a:r>
                            <a:rPr lang="en-US" sz="1050" i="0" dirty="0" smtClean="0">
                              <a:solidFill>
                                <a:schemeClr val="bg1"/>
                              </a:solidFill>
                              <a:latin typeface="Arial" panose="020B0604020202020204" pitchFamily="34" charset="0"/>
                              <a:cs typeface="Arial" panose="020B0604020202020204" pitchFamily="34" charset="0"/>
                            </a:rPr>
                            <a:t>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i="0" dirty="0" err="1" smtClean="0">
                              <a:solidFill>
                                <a:schemeClr val="bg1"/>
                              </a:solidFill>
                              <a:latin typeface="Arial" panose="020B0604020202020204" pitchFamily="34" charset="0"/>
                              <a:cs typeface="Arial" panose="020B0604020202020204" pitchFamily="34" charset="0"/>
                            </a:rPr>
                            <a:t>inv.sei</a:t>
                          </a:r>
                          <a:endParaRPr lang="en-US" sz="1050" i="0" dirty="0" smtClean="0">
                            <a:solidFill>
                              <a:schemeClr val="bg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i="0" dirty="0" smtClean="0">
                              <a:solidFill>
                                <a:schemeClr val="bg1"/>
                              </a:solidFill>
                              <a:latin typeface="Arial" panose="020B0604020202020204" pitchFamily="34" charset="0"/>
                              <a:cs typeface="Arial" panose="020B0604020202020204" pitchFamily="34" charset="0"/>
                            </a:rPr>
                            <a:t>z * </a:t>
                          </a:r>
                          <a:r>
                            <a:rPr lang="en-US" sz="1050" i="0" dirty="0" err="1" smtClean="0">
                              <a:solidFill>
                                <a:schemeClr val="bg1"/>
                              </a:solidFill>
                              <a:latin typeface="Arial" panose="020B0604020202020204" pitchFamily="34" charset="0"/>
                              <a:cs typeface="Arial" panose="020B0604020202020204" pitchFamily="34" charset="0"/>
                            </a:rPr>
                            <a:t>inv.sei</a:t>
                          </a:r>
                          <a:r>
                            <a:rPr lang="en-US" sz="1050" i="0" dirty="0" smtClean="0">
                              <a:solidFill>
                                <a:schemeClr val="bg1"/>
                              </a:solidFill>
                              <a:latin typeface="Arial" panose="020B0604020202020204" pitchFamily="34" charset="0"/>
                              <a:cs typeface="Arial" panose="020B0604020202020204" pitchFamily="34" charset="0"/>
                            </a:rPr>
                            <a:t>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17900">
                    <a:tc>
                      <a:txBody>
                        <a:bodyPr/>
                        <a:lstStyle/>
                        <a:p>
                          <a:pPr algn="ctr"/>
                          <a:r>
                            <a:rPr lang="en-US" sz="1050" dirty="0" smtClean="0">
                              <a:solidFill>
                                <a:schemeClr val="tx1"/>
                              </a:solidFill>
                              <a:latin typeface="Arial" panose="020B0604020202020204" pitchFamily="34" charset="0"/>
                              <a:cs typeface="Arial" panose="020B0604020202020204" pitchFamily="34" charset="0"/>
                            </a:rPr>
                            <a:t>356</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dirty="0" smtClean="0">
                              <a:solidFill>
                                <a:schemeClr val="tx1"/>
                              </a:solidFill>
                              <a:latin typeface="Arial" panose="020B0604020202020204" pitchFamily="34" charset="0"/>
                              <a:cs typeface="Arial" panose="020B0604020202020204" pitchFamily="34" charset="0"/>
                            </a:rPr>
                            <a:t>.21</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dirty="0" smtClean="0">
                              <a:solidFill>
                                <a:schemeClr val="tx1"/>
                              </a:solidFill>
                              <a:latin typeface="Arial" panose="020B0604020202020204" pitchFamily="34" charset="0"/>
                              <a:cs typeface="Arial" panose="020B0604020202020204" pitchFamily="34" charset="0"/>
                            </a:rPr>
                            <a:t>.89</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dirty="0" smtClean="0">
                              <a:solidFill>
                                <a:schemeClr val="tx1"/>
                              </a:solidFill>
                              <a:latin typeface="Arial" panose="020B0604020202020204" pitchFamily="34" charset="0"/>
                              <a:cs typeface="Arial" panose="020B0604020202020204" pitchFamily="34" charset="0"/>
                            </a:rPr>
                            <a:t>.93</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050" kern="1200" dirty="0">
                              <a:solidFill>
                                <a:schemeClr val="tx1"/>
                              </a:solidFill>
                              <a:latin typeface="Arial" panose="020B0604020202020204" pitchFamily="34" charset="0"/>
                              <a:ea typeface="+mn-ea"/>
                              <a:cs typeface="Arial" panose="020B0604020202020204" pitchFamily="34" charset="0"/>
                            </a:rPr>
                            <a:t>0.213171347</a:t>
                          </a:r>
                        </a:p>
                      </a:txBody>
                      <a:tcPr marL="9525" marR="857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kern="1200" dirty="0">
                              <a:solidFill>
                                <a:schemeClr val="bg1"/>
                              </a:solidFill>
                              <a:latin typeface="Arial" panose="020B0604020202020204" pitchFamily="34" charset="0"/>
                              <a:ea typeface="+mn-ea"/>
                              <a:cs typeface="Arial" panose="020B0604020202020204" pitchFamily="34" charset="0"/>
                            </a:rPr>
                            <a:t>353</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kern="1200" dirty="0">
                              <a:solidFill>
                                <a:schemeClr val="bg1"/>
                              </a:solidFill>
                              <a:latin typeface="Arial" panose="020B0604020202020204" pitchFamily="34" charset="0"/>
                              <a:ea typeface="+mn-ea"/>
                              <a:cs typeface="Arial" panose="020B0604020202020204" pitchFamily="34" charset="0"/>
                            </a:rPr>
                            <a:t>0.002833</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kern="1200" dirty="0">
                              <a:solidFill>
                                <a:schemeClr val="bg1"/>
                              </a:solidFill>
                              <a:latin typeface="Arial" panose="020B0604020202020204" pitchFamily="34" charset="0"/>
                              <a:ea typeface="+mn-ea"/>
                              <a:cs typeface="Arial" panose="020B0604020202020204" pitchFamily="34" charset="0"/>
                            </a:rPr>
                            <a:t>0.053225</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kern="1200" dirty="0">
                              <a:solidFill>
                                <a:schemeClr val="bg1"/>
                              </a:solidFill>
                              <a:latin typeface="Arial" panose="020B0604020202020204" pitchFamily="34" charset="0"/>
                              <a:ea typeface="+mn-ea"/>
                              <a:cs typeface="Arial" panose="020B0604020202020204" pitchFamily="34" charset="0"/>
                            </a:rPr>
                            <a:t>18.78829</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050" kern="1200" dirty="0">
                              <a:solidFill>
                                <a:schemeClr val="bg1"/>
                              </a:solidFill>
                              <a:latin typeface="Arial" panose="020B0604020202020204" pitchFamily="34" charset="0"/>
                              <a:ea typeface="+mn-ea"/>
                              <a:cs typeface="Arial" panose="020B0604020202020204" pitchFamily="34" charset="0"/>
                            </a:rPr>
                            <a:t>4.005126</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17900">
                    <a:tc>
                      <a:txBody>
                        <a:bodyPr/>
                        <a:lstStyle/>
                        <a:p>
                          <a:pPr algn="ctr"/>
                          <a:r>
                            <a:rPr lang="en-US" sz="1050" dirty="0" smtClean="0">
                              <a:solidFill>
                                <a:schemeClr val="tx1"/>
                              </a:solidFill>
                              <a:latin typeface="Arial" panose="020B0604020202020204" pitchFamily="34" charset="0"/>
                              <a:cs typeface="Arial" panose="020B0604020202020204" pitchFamily="34" charset="0"/>
                            </a:rPr>
                            <a:t>415</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dirty="0" smtClean="0">
                              <a:solidFill>
                                <a:schemeClr val="tx1"/>
                              </a:solidFill>
                              <a:latin typeface="Arial" panose="020B0604020202020204" pitchFamily="34" charset="0"/>
                              <a:cs typeface="Arial" panose="020B0604020202020204" pitchFamily="34" charset="0"/>
                            </a:rPr>
                            <a:t>.18</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dirty="0" smtClean="0">
                              <a:solidFill>
                                <a:schemeClr val="tx1"/>
                              </a:solidFill>
                              <a:latin typeface="Arial" panose="020B0604020202020204" pitchFamily="34" charset="0"/>
                              <a:cs typeface="Arial" panose="020B0604020202020204" pitchFamily="34" charset="0"/>
                            </a:rPr>
                            <a:t>.85</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dirty="0" smtClean="0">
                              <a:solidFill>
                                <a:schemeClr val="tx1"/>
                              </a:solidFill>
                              <a:latin typeface="Arial" panose="020B0604020202020204" pitchFamily="34" charset="0"/>
                              <a:cs typeface="Arial" panose="020B0604020202020204" pitchFamily="34" charset="0"/>
                            </a:rPr>
                            <a:t>.90</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050" kern="1200" dirty="0">
                              <a:solidFill>
                                <a:schemeClr val="tx1"/>
                              </a:solidFill>
                              <a:latin typeface="Arial" panose="020B0604020202020204" pitchFamily="34" charset="0"/>
                              <a:ea typeface="+mn-ea"/>
                              <a:cs typeface="Arial" panose="020B0604020202020204" pitchFamily="34" charset="0"/>
                            </a:rPr>
                            <a:t>0.181982689</a:t>
                          </a:r>
                        </a:p>
                      </a:txBody>
                      <a:tcPr marL="9525" marR="857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kern="1200" dirty="0">
                              <a:solidFill>
                                <a:schemeClr val="bg1"/>
                              </a:solidFill>
                              <a:latin typeface="Arial" panose="020B0604020202020204" pitchFamily="34" charset="0"/>
                              <a:ea typeface="+mn-ea"/>
                              <a:cs typeface="Arial" panose="020B0604020202020204" pitchFamily="34" charset="0"/>
                            </a:rPr>
                            <a:t>412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kern="1200" dirty="0">
                              <a:solidFill>
                                <a:schemeClr val="bg1"/>
                              </a:solidFill>
                              <a:latin typeface="Arial" panose="020B0604020202020204" pitchFamily="34" charset="0"/>
                              <a:ea typeface="+mn-ea"/>
                              <a:cs typeface="Arial" panose="020B0604020202020204" pitchFamily="34" charset="0"/>
                            </a:rPr>
                            <a:t>0.002427</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kern="1200" dirty="0">
                              <a:solidFill>
                                <a:schemeClr val="bg1"/>
                              </a:solidFill>
                              <a:latin typeface="Arial" panose="020B0604020202020204" pitchFamily="34" charset="0"/>
                              <a:ea typeface="+mn-ea"/>
                              <a:cs typeface="Arial" panose="020B0604020202020204" pitchFamily="34" charset="0"/>
                            </a:rPr>
                            <a:t>0.049266</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kern="1200" dirty="0">
                              <a:solidFill>
                                <a:schemeClr val="bg1"/>
                              </a:solidFill>
                              <a:latin typeface="Arial" panose="020B0604020202020204" pitchFamily="34" charset="0"/>
                              <a:ea typeface="+mn-ea"/>
                              <a:cs typeface="Arial" panose="020B0604020202020204" pitchFamily="34" charset="0"/>
                            </a:rPr>
                            <a:t>20.29778</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050" kern="1200" dirty="0">
                              <a:solidFill>
                                <a:schemeClr val="bg1"/>
                              </a:solidFill>
                              <a:latin typeface="Arial" panose="020B0604020202020204" pitchFamily="34" charset="0"/>
                              <a:ea typeface="+mn-ea"/>
                              <a:cs typeface="Arial" panose="020B0604020202020204" pitchFamily="34" charset="0"/>
                            </a:rPr>
                            <a:t>3.693845</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17900">
                    <a:tc>
                      <a:txBody>
                        <a:bodyPr/>
                        <a:lstStyle/>
                        <a:p>
                          <a:pPr algn="ctr"/>
                          <a:r>
                            <a:rPr lang="en-US" sz="1050" dirty="0" smtClean="0">
                              <a:solidFill>
                                <a:schemeClr val="tx1"/>
                              </a:solidFill>
                              <a:latin typeface="Arial" panose="020B0604020202020204" pitchFamily="34" charset="0"/>
                              <a:cs typeface="Arial" panose="020B0604020202020204" pitchFamily="34" charset="0"/>
                            </a:rPr>
                            <a:t>415</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dirty="0" smtClean="0">
                              <a:solidFill>
                                <a:schemeClr val="tx1"/>
                              </a:solidFill>
                              <a:latin typeface="Arial" panose="020B0604020202020204" pitchFamily="34" charset="0"/>
                              <a:cs typeface="Arial" panose="020B0604020202020204" pitchFamily="34" charset="0"/>
                            </a:rPr>
                            <a:t>.15</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dirty="0" smtClean="0">
                              <a:solidFill>
                                <a:schemeClr val="tx1"/>
                              </a:solidFill>
                              <a:latin typeface="Arial" panose="020B0604020202020204" pitchFamily="34" charset="0"/>
                              <a:cs typeface="Arial" panose="020B0604020202020204" pitchFamily="34" charset="0"/>
                            </a:rPr>
                            <a:t>.87</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dirty="0" smtClean="0">
                              <a:solidFill>
                                <a:schemeClr val="tx1"/>
                              </a:solidFill>
                              <a:latin typeface="Arial" panose="020B0604020202020204" pitchFamily="34" charset="0"/>
                              <a:cs typeface="Arial" panose="020B0604020202020204" pitchFamily="34" charset="0"/>
                            </a:rPr>
                            <a:t>.89</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050" kern="1200" dirty="0">
                              <a:solidFill>
                                <a:schemeClr val="tx1"/>
                              </a:solidFill>
                              <a:latin typeface="Arial" panose="020B0604020202020204" pitchFamily="34" charset="0"/>
                              <a:ea typeface="+mn-ea"/>
                              <a:cs typeface="Arial" panose="020B0604020202020204" pitchFamily="34" charset="0"/>
                            </a:rPr>
                            <a:t>0.151140436</a:t>
                          </a:r>
                        </a:p>
                      </a:txBody>
                      <a:tcPr marL="9525" marR="857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kern="1200" dirty="0">
                              <a:solidFill>
                                <a:schemeClr val="bg1"/>
                              </a:solidFill>
                              <a:latin typeface="Arial" panose="020B0604020202020204" pitchFamily="34" charset="0"/>
                              <a:ea typeface="+mn-ea"/>
                              <a:cs typeface="Arial" panose="020B0604020202020204" pitchFamily="34" charset="0"/>
                            </a:rPr>
                            <a:t>412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kern="1200" dirty="0">
                              <a:solidFill>
                                <a:schemeClr val="bg1"/>
                              </a:solidFill>
                              <a:latin typeface="Arial" panose="020B0604020202020204" pitchFamily="34" charset="0"/>
                              <a:ea typeface="+mn-ea"/>
                              <a:cs typeface="Arial" panose="020B0604020202020204" pitchFamily="34" charset="0"/>
                            </a:rPr>
                            <a:t>0.002427</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kern="1200" dirty="0">
                              <a:solidFill>
                                <a:schemeClr val="bg1"/>
                              </a:solidFill>
                              <a:latin typeface="Arial" panose="020B0604020202020204" pitchFamily="34" charset="0"/>
                              <a:ea typeface="+mn-ea"/>
                              <a:cs typeface="Arial" panose="020B0604020202020204" pitchFamily="34" charset="0"/>
                            </a:rPr>
                            <a:t>0.049266</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kern="1200" dirty="0">
                              <a:solidFill>
                                <a:schemeClr val="bg1"/>
                              </a:solidFill>
                              <a:latin typeface="Arial" panose="020B0604020202020204" pitchFamily="34" charset="0"/>
                              <a:ea typeface="+mn-ea"/>
                              <a:cs typeface="Arial" panose="020B0604020202020204" pitchFamily="34" charset="0"/>
                            </a:rPr>
                            <a:t>20.29778</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050" kern="1200" dirty="0">
                              <a:solidFill>
                                <a:schemeClr val="bg1"/>
                              </a:solidFill>
                              <a:latin typeface="Arial" panose="020B0604020202020204" pitchFamily="34" charset="0"/>
                              <a:ea typeface="+mn-ea"/>
                              <a:cs typeface="Arial" panose="020B0604020202020204" pitchFamily="34" charset="0"/>
                            </a:rPr>
                            <a:t>3.067816</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17900">
                    <a:tc>
                      <a:txBody>
                        <a:bodyPr/>
                        <a:lstStyle/>
                        <a:p>
                          <a:pPr algn="ctr"/>
                          <a:r>
                            <a:rPr lang="en-US" sz="1050" dirty="0" smtClean="0">
                              <a:solidFill>
                                <a:schemeClr val="tx1"/>
                              </a:solidFill>
                              <a:latin typeface="Arial" panose="020B0604020202020204" pitchFamily="34" charset="0"/>
                              <a:cs typeface="Arial" panose="020B0604020202020204" pitchFamily="34" charset="0"/>
                            </a:rPr>
                            <a:t>264</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dirty="0" smtClean="0">
                              <a:solidFill>
                                <a:schemeClr val="tx1"/>
                              </a:solidFill>
                              <a:latin typeface="Arial" panose="020B0604020202020204" pitchFamily="34" charset="0"/>
                              <a:cs typeface="Arial" panose="020B0604020202020204" pitchFamily="34" charset="0"/>
                            </a:rPr>
                            <a:t>.19</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dirty="0" smtClean="0">
                              <a:solidFill>
                                <a:schemeClr val="tx1"/>
                              </a:solidFill>
                              <a:latin typeface="Arial" panose="020B0604020202020204" pitchFamily="34" charset="0"/>
                              <a:cs typeface="Arial" panose="020B0604020202020204" pitchFamily="34" charset="0"/>
                            </a:rPr>
                            <a:t>.81</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dirty="0" smtClean="0">
                              <a:solidFill>
                                <a:schemeClr val="tx1"/>
                              </a:solidFill>
                              <a:latin typeface="Arial" panose="020B0604020202020204" pitchFamily="34" charset="0"/>
                              <a:cs typeface="Arial" panose="020B0604020202020204" pitchFamily="34" charset="0"/>
                            </a:rPr>
                            <a:t>.89</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050" kern="1200" dirty="0">
                              <a:solidFill>
                                <a:schemeClr val="tx1"/>
                              </a:solidFill>
                              <a:latin typeface="Arial" panose="020B0604020202020204" pitchFamily="34" charset="0"/>
                              <a:ea typeface="+mn-ea"/>
                              <a:cs typeface="Arial" panose="020B0604020202020204" pitchFamily="34" charset="0"/>
                            </a:rPr>
                            <a:t>0.192337169</a:t>
                          </a:r>
                        </a:p>
                      </a:txBody>
                      <a:tcPr marL="9525" marR="857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kern="1200" dirty="0">
                              <a:solidFill>
                                <a:schemeClr val="bg1"/>
                              </a:solidFill>
                              <a:latin typeface="Arial" panose="020B0604020202020204" pitchFamily="34" charset="0"/>
                              <a:ea typeface="+mn-ea"/>
                              <a:cs typeface="Arial" panose="020B0604020202020204" pitchFamily="34" charset="0"/>
                            </a:rPr>
                            <a:t>261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kern="1200" dirty="0">
                              <a:solidFill>
                                <a:schemeClr val="bg1"/>
                              </a:solidFill>
                              <a:latin typeface="Arial" panose="020B0604020202020204" pitchFamily="34" charset="0"/>
                              <a:ea typeface="+mn-ea"/>
                              <a:cs typeface="Arial" panose="020B0604020202020204" pitchFamily="34" charset="0"/>
                            </a:rPr>
                            <a:t>0.003831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kern="1200" dirty="0">
                              <a:solidFill>
                                <a:schemeClr val="bg1"/>
                              </a:solidFill>
                              <a:latin typeface="Arial" panose="020B0604020202020204" pitchFamily="34" charset="0"/>
                              <a:ea typeface="+mn-ea"/>
                              <a:cs typeface="Arial" panose="020B0604020202020204" pitchFamily="34" charset="0"/>
                            </a:rPr>
                            <a:t>0.061898</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kern="1200" dirty="0">
                              <a:solidFill>
                                <a:schemeClr val="bg1"/>
                              </a:solidFill>
                              <a:latin typeface="Arial" panose="020B0604020202020204" pitchFamily="34" charset="0"/>
                              <a:ea typeface="+mn-ea"/>
                              <a:cs typeface="Arial" panose="020B0604020202020204" pitchFamily="34" charset="0"/>
                            </a:rPr>
                            <a:t>16.15549</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050" kern="1200" dirty="0">
                              <a:solidFill>
                                <a:schemeClr val="bg1"/>
                              </a:solidFill>
                              <a:latin typeface="Arial" panose="020B0604020202020204" pitchFamily="34" charset="0"/>
                              <a:ea typeface="+mn-ea"/>
                              <a:cs typeface="Arial" panose="020B0604020202020204" pitchFamily="34" charset="0"/>
                            </a:rPr>
                            <a:t>3.107302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17900">
                    <a:tc>
                      <a:txBody>
                        <a:bodyPr/>
                        <a:lstStyle/>
                        <a:p>
                          <a:pPr algn="ctr"/>
                          <a:r>
                            <a:rPr lang="en-US" sz="1050" dirty="0" smtClean="0">
                              <a:solidFill>
                                <a:schemeClr val="tx1"/>
                              </a:solidFill>
                              <a:latin typeface="Arial" panose="020B0604020202020204" pitchFamily="34" charset="0"/>
                              <a:cs typeface="Arial" panose="020B0604020202020204" pitchFamily="34" charset="0"/>
                            </a:rPr>
                            <a:t>189</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dirty="0" smtClean="0">
                              <a:solidFill>
                                <a:schemeClr val="tx1"/>
                              </a:solidFill>
                              <a:latin typeface="Arial" panose="020B0604020202020204" pitchFamily="34" charset="0"/>
                              <a:cs typeface="Arial" panose="020B0604020202020204" pitchFamily="34" charset="0"/>
                            </a:rPr>
                            <a:t>.24</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dirty="0" smtClean="0">
                              <a:solidFill>
                                <a:schemeClr val="tx1"/>
                              </a:solidFill>
                              <a:latin typeface="Arial" panose="020B0604020202020204" pitchFamily="34" charset="0"/>
                              <a:cs typeface="Arial" panose="020B0604020202020204" pitchFamily="34" charset="0"/>
                            </a:rPr>
                            <a:t>.83</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dirty="0" smtClean="0">
                              <a:solidFill>
                                <a:schemeClr val="tx1"/>
                              </a:solidFill>
                              <a:latin typeface="Arial" panose="020B0604020202020204" pitchFamily="34" charset="0"/>
                              <a:cs typeface="Arial" panose="020B0604020202020204" pitchFamily="34" charset="0"/>
                            </a:rPr>
                            <a:t>.79</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050" kern="1200" dirty="0">
                              <a:solidFill>
                                <a:schemeClr val="tx1"/>
                              </a:solidFill>
                              <a:latin typeface="Arial" panose="020B0604020202020204" pitchFamily="34" charset="0"/>
                              <a:ea typeface="+mn-ea"/>
                              <a:cs typeface="Arial" panose="020B0604020202020204" pitchFamily="34" charset="0"/>
                            </a:rPr>
                            <a:t>0.244774113</a:t>
                          </a:r>
                        </a:p>
                      </a:txBody>
                      <a:tcPr marL="9525" marR="857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kern="1200" dirty="0">
                              <a:solidFill>
                                <a:schemeClr val="bg1"/>
                              </a:solidFill>
                              <a:latin typeface="Arial" panose="020B0604020202020204" pitchFamily="34" charset="0"/>
                              <a:ea typeface="+mn-ea"/>
                              <a:cs typeface="Arial" panose="020B0604020202020204" pitchFamily="34" charset="0"/>
                            </a:rPr>
                            <a:t>186</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kern="1200" dirty="0">
                              <a:solidFill>
                                <a:schemeClr val="bg1"/>
                              </a:solidFill>
                              <a:latin typeface="Arial" panose="020B0604020202020204" pitchFamily="34" charset="0"/>
                              <a:ea typeface="+mn-ea"/>
                              <a:cs typeface="Arial" panose="020B0604020202020204" pitchFamily="34" charset="0"/>
                            </a:rPr>
                            <a:t>0.005376</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kern="1200" dirty="0">
                              <a:solidFill>
                                <a:schemeClr val="bg1"/>
                              </a:solidFill>
                              <a:latin typeface="Arial" panose="020B0604020202020204" pitchFamily="34" charset="0"/>
                              <a:ea typeface="+mn-ea"/>
                              <a:cs typeface="Arial" panose="020B0604020202020204" pitchFamily="34" charset="0"/>
                            </a:rPr>
                            <a:t>0.073324</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kern="1200" dirty="0">
                              <a:solidFill>
                                <a:schemeClr val="bg1"/>
                              </a:solidFill>
                              <a:latin typeface="Arial" panose="020B0604020202020204" pitchFamily="34" charset="0"/>
                              <a:ea typeface="+mn-ea"/>
                              <a:cs typeface="Arial" panose="020B0604020202020204" pitchFamily="34" charset="0"/>
                            </a:rPr>
                            <a:t>13.63818</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050" kern="1200" dirty="0">
                              <a:solidFill>
                                <a:schemeClr val="bg1"/>
                              </a:solidFill>
                              <a:latin typeface="Arial" panose="020B0604020202020204" pitchFamily="34" charset="0"/>
                              <a:ea typeface="+mn-ea"/>
                              <a:cs typeface="Arial" panose="020B0604020202020204" pitchFamily="34" charset="0"/>
                            </a:rPr>
                            <a:t>3.338274</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r>
                  <a:tr h="317900">
                    <a:tc>
                      <a:txBody>
                        <a:bodyPr/>
                        <a:lstStyle/>
                        <a:p>
                          <a:pPr algn="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rtl="0" fontAlgn="ctr"/>
                          <a:endParaRPr lang="en-US" sz="1050" b="0" i="0" u="none" strike="noStrike" dirty="0">
                            <a:solidFill>
                              <a:srgbClr val="000000"/>
                            </a:solidFill>
                            <a:effectLst/>
                            <a:latin typeface="Arial" panose="020B0604020202020204" pitchFamily="34" charset="0"/>
                          </a:endParaRPr>
                        </a:p>
                      </a:txBody>
                      <a:tcPr marL="9525" marR="857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US" sz="1050" b="0" i="0" u="none" strike="noStrike" kern="1200" dirty="0">
                            <a:solidFill>
                              <a:schemeClr val="bg1"/>
                            </a:solidFill>
                            <a:effectLst/>
                            <a:latin typeface="Arial" panose="020B0604020202020204" pitchFamily="34" charset="0"/>
                            <a:ea typeface="+mn-ea"/>
                            <a:cs typeface="+mn-cs"/>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US" sz="1050" b="0" i="0" u="none" strike="noStrike" kern="1200" dirty="0">
                            <a:solidFill>
                              <a:schemeClr val="bg1"/>
                            </a:solidFill>
                            <a:effectLst/>
                            <a:latin typeface="Arial" panose="020B0604020202020204" pitchFamily="34" charset="0"/>
                            <a:ea typeface="+mn-ea"/>
                            <a:cs typeface="+mn-cs"/>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US" sz="1050" b="0" i="0" u="none" strike="noStrike" kern="1200" dirty="0">
                            <a:solidFill>
                              <a:schemeClr val="bg1"/>
                            </a:solidFill>
                            <a:effectLst/>
                            <a:latin typeface="Arial" panose="020B0604020202020204" pitchFamily="34" charset="0"/>
                            <a:ea typeface="+mn-ea"/>
                            <a:cs typeface="+mn-cs"/>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050" kern="1200" dirty="0" smtClean="0">
                              <a:solidFill>
                                <a:schemeClr val="bg1"/>
                              </a:solidFill>
                              <a:latin typeface="Arial" panose="020B0604020202020204" pitchFamily="34" charset="0"/>
                              <a:ea typeface="+mn-ea"/>
                              <a:cs typeface="Arial" panose="020B0604020202020204" pitchFamily="34" charset="0"/>
                            </a:rPr>
                            <a:t>89.17754</a:t>
                          </a:r>
                          <a:endParaRPr lang="en-US" sz="1050" kern="1200" dirty="0">
                            <a:solidFill>
                              <a:schemeClr val="bg1"/>
                            </a:solidFill>
                            <a:latin typeface="Arial" panose="020B0604020202020204" pitchFamily="34" charset="0"/>
                            <a:ea typeface="+mn-ea"/>
                            <a:cs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050" kern="1200" dirty="0" smtClean="0">
                              <a:solidFill>
                                <a:schemeClr val="bg1"/>
                              </a:solidFill>
                              <a:latin typeface="Arial" panose="020B0604020202020204" pitchFamily="34" charset="0"/>
                              <a:ea typeface="+mn-ea"/>
                              <a:cs typeface="Arial" panose="020B0604020202020204" pitchFamily="34" charset="0"/>
                            </a:rPr>
                            <a:t>17.21236</a:t>
                          </a:r>
                          <a:endParaRPr lang="en-US" sz="1050" kern="1200" dirty="0">
                            <a:solidFill>
                              <a:schemeClr val="bg1"/>
                            </a:solidFill>
                            <a:latin typeface="Arial" panose="020B0604020202020204" pitchFamily="34" charset="0"/>
                            <a:ea typeface="+mn-ea"/>
                            <a:cs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mc:Fallback>
      </mc:AlternateContent>
      <p:sp>
        <p:nvSpPr>
          <p:cNvPr id="9" name="Title 1"/>
          <p:cNvSpPr txBox="1">
            <a:spLocks/>
          </p:cNvSpPr>
          <p:nvPr/>
        </p:nvSpPr>
        <p:spPr>
          <a:xfrm>
            <a:off x="914400" y="419100"/>
            <a:ext cx="8229600" cy="8572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smtClean="0">
                <a:solidFill>
                  <a:srgbClr val="002855"/>
                </a:solidFill>
                <a:latin typeface="Arial" charset="0"/>
                <a:ea typeface="Arial" charset="0"/>
                <a:cs typeface="Arial" charset="0"/>
              </a:rPr>
              <a:t>Hedges and </a:t>
            </a:r>
            <a:r>
              <a:rPr lang="en-US" sz="4000" b="1" dirty="0" err="1" smtClean="0">
                <a:solidFill>
                  <a:srgbClr val="002855"/>
                </a:solidFill>
                <a:latin typeface="Arial" charset="0"/>
                <a:ea typeface="Arial" charset="0"/>
                <a:cs typeface="Arial" charset="0"/>
              </a:rPr>
              <a:t>Olkin</a:t>
            </a:r>
            <a:r>
              <a:rPr lang="en-US" sz="4000" b="1" dirty="0" smtClean="0">
                <a:solidFill>
                  <a:srgbClr val="002855"/>
                </a:solidFill>
                <a:latin typeface="Arial" charset="0"/>
                <a:ea typeface="Arial" charset="0"/>
                <a:cs typeface="Arial" charset="0"/>
              </a:rPr>
              <a:t> approach</a:t>
            </a:r>
            <a:endParaRPr lang="en-US" sz="4000" b="1" dirty="0">
              <a:solidFill>
                <a:srgbClr val="002855"/>
              </a:solidFill>
              <a:latin typeface="Arial" charset="0"/>
              <a:ea typeface="Arial" charset="0"/>
              <a:cs typeface="Arial" charset="0"/>
            </a:endParaRPr>
          </a:p>
        </p:txBody>
      </p:sp>
    </p:spTree>
    <p:extLst>
      <p:ext uri="{BB962C8B-B14F-4D97-AF65-F5344CB8AC3E}">
        <p14:creationId xmlns:p14="http://schemas.microsoft.com/office/powerpoint/2010/main" val="236349364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3238500" y="4324350"/>
            <a:ext cx="2667000" cy="32004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000" dirty="0" smtClean="0">
                <a:solidFill>
                  <a:srgbClr val="002855"/>
                </a:solidFill>
                <a:latin typeface="Arial" charset="0"/>
                <a:ea typeface="Arial" charset="0"/>
                <a:cs typeface="Arial" charset="0"/>
              </a:rPr>
              <a:t>How to conduct a meta-analysis</a:t>
            </a:r>
            <a:endParaRPr lang="en-US" sz="1000" dirty="0">
              <a:solidFill>
                <a:srgbClr val="002855"/>
              </a:solidFill>
              <a:latin typeface="Arial" charset="0"/>
              <a:ea typeface="Arial" charset="0"/>
              <a:cs typeface="Arial" charset="0"/>
            </a:endParaRPr>
          </a:p>
        </p:txBody>
      </p:sp>
      <p:sp>
        <p:nvSpPr>
          <p:cNvPr id="4" name="Content Placeholder 16"/>
          <p:cNvSpPr txBox="1">
            <a:spLocks/>
          </p:cNvSpPr>
          <p:nvPr/>
        </p:nvSpPr>
        <p:spPr>
          <a:xfrm>
            <a:off x="6934200" y="4324350"/>
            <a:ext cx="2209800" cy="81915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buFont typeface="Arial"/>
              <a:buNone/>
            </a:pPr>
            <a:r>
              <a:rPr lang="en-US" sz="1100" dirty="0" smtClean="0">
                <a:solidFill>
                  <a:srgbClr val="002855"/>
                </a:solidFill>
                <a:latin typeface="Arial" charset="0"/>
                <a:ea typeface="Arial" charset="0"/>
                <a:cs typeface="Arial" charset="0"/>
              </a:rPr>
              <a:t>John Chambers College of Business and Economics</a:t>
            </a:r>
            <a:endParaRPr lang="en-US" dirty="0" smtClean="0">
              <a:solidFill>
                <a:srgbClr val="002855"/>
              </a:solidFill>
            </a:endParaRPr>
          </a:p>
        </p:txBody>
      </p:sp>
      <p:graphicFrame>
        <p:nvGraphicFramePr>
          <p:cNvPr id="6" name="Diagram 5"/>
          <p:cNvGraphicFramePr/>
          <p:nvPr/>
        </p:nvGraphicFramePr>
        <p:xfrm>
          <a:off x="3238500" y="4552950"/>
          <a:ext cx="2667000" cy="3714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itle 1"/>
          <p:cNvSpPr txBox="1">
            <a:spLocks/>
          </p:cNvSpPr>
          <p:nvPr/>
        </p:nvSpPr>
        <p:spPr>
          <a:xfrm>
            <a:off x="2838450" y="4838700"/>
            <a:ext cx="3467100" cy="323850"/>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400" dirty="0">
                <a:latin typeface="Arial" charset="0"/>
                <a:cs typeface="Arial" charset="0"/>
              </a:rPr>
              <a:t>Step 5: Analyzing and integrating the outcomes of studies</a:t>
            </a:r>
            <a:endParaRPr lang="en-US" sz="1400" b="1" dirty="0">
              <a:solidFill>
                <a:srgbClr val="002855"/>
              </a:solidFill>
              <a:latin typeface="Arial" charset="0"/>
              <a:ea typeface="Arial" charset="0"/>
              <a:cs typeface="Arial" charset="0"/>
            </a:endParaRPr>
          </a:p>
        </p:txBody>
      </p:sp>
      <mc:AlternateContent xmlns:mc="http://schemas.openxmlformats.org/markup-compatibility/2006" xmlns:a14="http://schemas.microsoft.com/office/drawing/2010/main">
        <mc:Choice Requires="a14">
          <p:graphicFrame>
            <p:nvGraphicFramePr>
              <p:cNvPr id="8" name="Table 7"/>
              <p:cNvGraphicFramePr>
                <a:graphicFrameLocks noGrp="1"/>
              </p:cNvGraphicFramePr>
              <p:nvPr/>
            </p:nvGraphicFramePr>
            <p:xfrm>
              <a:off x="381000" y="1657350"/>
              <a:ext cx="5942648" cy="2505380"/>
            </p:xfrm>
            <a:graphic>
              <a:graphicData uri="http://schemas.openxmlformats.org/drawingml/2006/table">
                <a:tbl>
                  <a:tblPr firstRow="1" bandRow="1">
                    <a:tableStyleId>{5C22544A-7EE6-4342-B048-85BDC9FD1C3A}</a:tableStyleId>
                  </a:tblPr>
                  <a:tblGrid>
                    <a:gridCol w="443230"/>
                    <a:gridCol w="405130"/>
                    <a:gridCol w="405130"/>
                    <a:gridCol w="405130"/>
                    <a:gridCol w="914400"/>
                    <a:gridCol w="597217"/>
                    <a:gridCol w="738505"/>
                    <a:gridCol w="614363"/>
                    <a:gridCol w="614363"/>
                    <a:gridCol w="805180"/>
                  </a:tblGrid>
                  <a:tr h="239298">
                    <a:tc gridSpan="4">
                      <a:txBody>
                        <a:bodyPr/>
                        <a:lstStyle/>
                        <a:p>
                          <a:pPr algn="ctr"/>
                          <a:r>
                            <a:rPr lang="en-US" sz="1050" dirty="0" smtClean="0">
                              <a:solidFill>
                                <a:schemeClr val="tx1"/>
                              </a:solidFill>
                              <a:latin typeface="Arial" panose="020B0604020202020204" pitchFamily="34" charset="0"/>
                              <a:cs typeface="Arial" panose="020B0604020202020204" pitchFamily="34" charset="0"/>
                            </a:rPr>
                            <a:t>Coding sheet</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sz="105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sz="105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sz="105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i="0" dirty="0" smtClean="0">
                              <a:solidFill>
                                <a:schemeClr val="tx1"/>
                              </a:solidFill>
                              <a:latin typeface="Arial" panose="020B0604020202020204" pitchFamily="34" charset="0"/>
                              <a:cs typeface="Arial" panose="020B0604020202020204" pitchFamily="34" charset="0"/>
                            </a:rPr>
                            <a:t>(N</a:t>
                          </a:r>
                          <a:r>
                            <a:rPr lang="en-US" sz="1050" i="0" baseline="0" dirty="0" smtClean="0">
                              <a:solidFill>
                                <a:schemeClr val="tx1"/>
                              </a:solidFill>
                              <a:latin typeface="Arial" panose="020B0604020202020204" pitchFamily="34" charset="0"/>
                              <a:cs typeface="Arial" panose="020B0604020202020204" pitchFamily="34" charset="0"/>
                            </a:rPr>
                            <a:t> - 3)</a:t>
                          </a:r>
                          <a:endParaRPr lang="en-US" sz="1050" i="0" dirty="0" smtClean="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i="0" dirty="0" smtClean="0">
                              <a:solidFill>
                                <a:schemeClr val="bg1"/>
                              </a:solidFill>
                              <a:latin typeface="Arial" panose="020B0604020202020204" pitchFamily="34" charset="0"/>
                              <a:cs typeface="Arial" panose="020B0604020202020204" pitchFamily="34" charset="0"/>
                            </a:rPr>
                            <a:t>(1/N – 3)</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ad>
                                  <m:radPr>
                                    <m:degHide m:val="on"/>
                                    <m:ctrlPr>
                                      <a:rPr lang="en-US" sz="1050" i="1" smtClean="0">
                                        <a:solidFill>
                                          <a:schemeClr val="bg1"/>
                                        </a:solidFill>
                                        <a:latin typeface="Cambria Math" panose="02040503050406030204" pitchFamily="18" charset="0"/>
                                        <a:cs typeface="Arial" panose="020B0604020202020204" pitchFamily="34" charset="0"/>
                                      </a:rPr>
                                    </m:ctrlPr>
                                  </m:radPr>
                                  <m:deg/>
                                  <m:e>
                                    <m:r>
                                      <a:rPr lang="en-US" sz="1050" b="0" i="1" smtClean="0">
                                        <a:solidFill>
                                          <a:schemeClr val="bg1"/>
                                        </a:solidFill>
                                        <a:latin typeface="Cambria Math" panose="02040503050406030204" pitchFamily="18" charset="0"/>
                                        <a:cs typeface="Arial" panose="020B0604020202020204" pitchFamily="34" charset="0"/>
                                      </a:rPr>
                                      <m:t>𝑣𝑖</m:t>
                                    </m:r>
                                  </m:e>
                                </m:rad>
                              </m:oMath>
                            </m:oMathPara>
                          </a14:m>
                          <a:endParaRPr lang="en-US" sz="1050" i="0" dirty="0">
                            <a:solidFill>
                              <a:schemeClr val="bg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type m:val="skw"/>
                                    <m:ctrlPr>
                                      <a:rPr lang="en-US" sz="1050" i="1" smtClean="0">
                                        <a:solidFill>
                                          <a:schemeClr val="bg1"/>
                                        </a:solidFill>
                                        <a:latin typeface="Cambria Math" panose="02040503050406030204" pitchFamily="18" charset="0"/>
                                        <a:cs typeface="Arial" panose="020B0604020202020204" pitchFamily="34" charset="0"/>
                                      </a:rPr>
                                    </m:ctrlPr>
                                  </m:fPr>
                                  <m:num>
                                    <m:r>
                                      <a:rPr lang="en-US" sz="1050" b="1" i="1" smtClean="0">
                                        <a:solidFill>
                                          <a:schemeClr val="bg1"/>
                                        </a:solidFill>
                                        <a:latin typeface="Cambria Math" panose="02040503050406030204" pitchFamily="18" charset="0"/>
                                        <a:cs typeface="Arial" panose="020B0604020202020204" pitchFamily="34" charset="0"/>
                                      </a:rPr>
                                      <m:t>𝟏</m:t>
                                    </m:r>
                                  </m:num>
                                  <m:den>
                                    <m:rad>
                                      <m:radPr>
                                        <m:degHide m:val="on"/>
                                        <m:ctrlPr>
                                          <a:rPr lang="en-US" sz="1050" i="1" smtClean="0">
                                            <a:solidFill>
                                              <a:schemeClr val="bg1"/>
                                            </a:solidFill>
                                            <a:latin typeface="Cambria Math" panose="02040503050406030204" pitchFamily="18" charset="0"/>
                                            <a:cs typeface="Arial" panose="020B0604020202020204" pitchFamily="34" charset="0"/>
                                          </a:rPr>
                                        </m:ctrlPr>
                                      </m:radPr>
                                      <m:deg/>
                                      <m:e>
                                        <m:r>
                                          <a:rPr lang="en-US" sz="1050" b="1" i="1" smtClean="0">
                                            <a:solidFill>
                                              <a:schemeClr val="bg1"/>
                                            </a:solidFill>
                                            <a:latin typeface="Cambria Math" panose="02040503050406030204" pitchFamily="18" charset="0"/>
                                            <a:cs typeface="Arial" panose="020B0604020202020204" pitchFamily="34" charset="0"/>
                                          </a:rPr>
                                          <m:t>𝒗𝒊</m:t>
                                        </m:r>
                                      </m:e>
                                    </m:rad>
                                  </m:den>
                                </m:f>
                              </m:oMath>
                            </m:oMathPara>
                          </a14:m>
                          <a:endParaRPr lang="en-US" sz="1050" i="0" dirty="0">
                            <a:solidFill>
                              <a:schemeClr val="bg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050" i="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239298">
                    <a:tc>
                      <a:txBody>
                        <a:bodyPr/>
                        <a:lstStyle/>
                        <a:p>
                          <a:pPr algn="ctr"/>
                          <a:r>
                            <a:rPr lang="en-US" sz="1050" dirty="0" smtClean="0">
                              <a:solidFill>
                                <a:schemeClr val="tx1"/>
                              </a:solidFill>
                              <a:latin typeface="Arial" panose="020B0604020202020204" pitchFamily="34" charset="0"/>
                              <a:cs typeface="Arial" panose="020B0604020202020204" pitchFamily="34" charset="0"/>
                            </a:rPr>
                            <a:t>N</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i="1" dirty="0" smtClean="0">
                              <a:solidFill>
                                <a:schemeClr val="tx1"/>
                              </a:solidFill>
                              <a:latin typeface="Arial" panose="020B0604020202020204" pitchFamily="34" charset="0"/>
                              <a:cs typeface="Arial" panose="020B0604020202020204" pitchFamily="34" charset="0"/>
                            </a:rPr>
                            <a:t>r</a:t>
                          </a:r>
                          <a:endParaRPr lang="en-US" sz="1050" i="1"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dirty="0" err="1" smtClean="0">
                              <a:solidFill>
                                <a:schemeClr val="tx1"/>
                              </a:solidFill>
                              <a:latin typeface="Arial" panose="020B0604020202020204" pitchFamily="34" charset="0"/>
                              <a:cs typeface="Arial" panose="020B0604020202020204" pitchFamily="34" charset="0"/>
                            </a:rPr>
                            <a:t>ryy</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dirty="0" err="1" smtClean="0">
                              <a:solidFill>
                                <a:schemeClr val="tx1"/>
                              </a:solidFill>
                              <a:latin typeface="Arial" panose="020B0604020202020204" pitchFamily="34" charset="0"/>
                              <a:cs typeface="Arial" panose="020B0604020202020204" pitchFamily="34" charset="0"/>
                            </a:rPr>
                            <a:t>rxx</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i="1" dirty="0" smtClean="0">
                              <a:solidFill>
                                <a:schemeClr val="tx1"/>
                              </a:solidFill>
                              <a:latin typeface="Arial" panose="020B0604020202020204" pitchFamily="34" charset="0"/>
                              <a:cs typeface="Arial" panose="020B0604020202020204" pitchFamily="34" charset="0"/>
                            </a:rPr>
                            <a:t>z</a:t>
                          </a:r>
                          <a:endParaRPr lang="en-US" sz="1050" i="1"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i="1" dirty="0" smtClean="0">
                              <a:solidFill>
                                <a:schemeClr val="tx1"/>
                              </a:solidFill>
                              <a:latin typeface="Arial" panose="020B0604020202020204" pitchFamily="34" charset="0"/>
                              <a:cs typeface="Arial" panose="020B0604020202020204" pitchFamily="34" charset="0"/>
                            </a:rPr>
                            <a:t>w</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i="1" dirty="0" smtClean="0">
                              <a:solidFill>
                                <a:schemeClr val="bg1"/>
                              </a:solidFill>
                              <a:latin typeface="Arial" panose="020B0604020202020204" pitchFamily="34" charset="0"/>
                              <a:cs typeface="Arial" panose="020B0604020202020204" pitchFamily="34" charset="0"/>
                            </a:rPr>
                            <a:t>vi</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i="0" dirty="0" err="1" smtClean="0">
                              <a:solidFill>
                                <a:schemeClr val="bg1"/>
                              </a:solidFill>
                              <a:latin typeface="Arial" panose="020B0604020202020204" pitchFamily="34" charset="0"/>
                              <a:cs typeface="Arial" panose="020B0604020202020204" pitchFamily="34" charset="0"/>
                            </a:rPr>
                            <a:t>sei</a:t>
                          </a:r>
                          <a:r>
                            <a:rPr lang="en-US" sz="1050" i="0" dirty="0" smtClean="0">
                              <a:solidFill>
                                <a:schemeClr val="bg1"/>
                              </a:solidFill>
                              <a:latin typeface="Arial" panose="020B0604020202020204" pitchFamily="34" charset="0"/>
                              <a:cs typeface="Arial" panose="020B0604020202020204" pitchFamily="34" charset="0"/>
                            </a:rPr>
                            <a:t>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i="0" dirty="0" err="1" smtClean="0">
                              <a:solidFill>
                                <a:schemeClr val="bg1"/>
                              </a:solidFill>
                              <a:latin typeface="Arial" panose="020B0604020202020204" pitchFamily="34" charset="0"/>
                              <a:cs typeface="Arial" panose="020B0604020202020204" pitchFamily="34" charset="0"/>
                            </a:rPr>
                            <a:t>inv.sei</a:t>
                          </a:r>
                          <a:endParaRPr lang="en-US" sz="1050" i="0" dirty="0" smtClean="0">
                            <a:solidFill>
                              <a:schemeClr val="bg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i="0" dirty="0" smtClean="0">
                              <a:solidFill>
                                <a:schemeClr val="bg1"/>
                              </a:solidFill>
                              <a:latin typeface="Arial" panose="020B0604020202020204" pitchFamily="34" charset="0"/>
                              <a:cs typeface="Arial" panose="020B0604020202020204" pitchFamily="34" charset="0"/>
                            </a:rPr>
                            <a:t>z * </a:t>
                          </a:r>
                          <a:r>
                            <a:rPr lang="en-US" sz="1050" i="0" dirty="0" err="1" smtClean="0">
                              <a:solidFill>
                                <a:schemeClr val="bg1"/>
                              </a:solidFill>
                              <a:latin typeface="Arial" panose="020B0604020202020204" pitchFamily="34" charset="0"/>
                              <a:cs typeface="Arial" panose="020B0604020202020204" pitchFamily="34" charset="0"/>
                            </a:rPr>
                            <a:t>inv.sei</a:t>
                          </a:r>
                          <a:r>
                            <a:rPr lang="en-US" sz="1050" i="0" dirty="0" smtClean="0">
                              <a:solidFill>
                                <a:schemeClr val="bg1"/>
                              </a:solidFill>
                              <a:latin typeface="Arial" panose="020B0604020202020204" pitchFamily="34" charset="0"/>
                              <a:cs typeface="Arial" panose="020B0604020202020204" pitchFamily="34" charset="0"/>
                            </a:rPr>
                            <a:t>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17900">
                    <a:tc>
                      <a:txBody>
                        <a:bodyPr/>
                        <a:lstStyle/>
                        <a:p>
                          <a:pPr algn="ctr"/>
                          <a:r>
                            <a:rPr lang="en-US" sz="1050" dirty="0" smtClean="0">
                              <a:solidFill>
                                <a:schemeClr val="tx1"/>
                              </a:solidFill>
                              <a:latin typeface="Arial" panose="020B0604020202020204" pitchFamily="34" charset="0"/>
                              <a:cs typeface="Arial" panose="020B0604020202020204" pitchFamily="34" charset="0"/>
                            </a:rPr>
                            <a:t>356</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dirty="0" smtClean="0">
                              <a:solidFill>
                                <a:schemeClr val="tx1"/>
                              </a:solidFill>
                              <a:latin typeface="Arial" panose="020B0604020202020204" pitchFamily="34" charset="0"/>
                              <a:cs typeface="Arial" panose="020B0604020202020204" pitchFamily="34" charset="0"/>
                            </a:rPr>
                            <a:t>.21</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dirty="0" smtClean="0">
                              <a:solidFill>
                                <a:schemeClr val="tx1"/>
                              </a:solidFill>
                              <a:latin typeface="Arial" panose="020B0604020202020204" pitchFamily="34" charset="0"/>
                              <a:cs typeface="Arial" panose="020B0604020202020204" pitchFamily="34" charset="0"/>
                            </a:rPr>
                            <a:t>.89</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dirty="0" smtClean="0">
                              <a:solidFill>
                                <a:schemeClr val="tx1"/>
                              </a:solidFill>
                              <a:latin typeface="Arial" panose="020B0604020202020204" pitchFamily="34" charset="0"/>
                              <a:cs typeface="Arial" panose="020B0604020202020204" pitchFamily="34" charset="0"/>
                            </a:rPr>
                            <a:t>.93</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050" kern="1200" dirty="0">
                              <a:solidFill>
                                <a:schemeClr val="tx1"/>
                              </a:solidFill>
                              <a:latin typeface="Arial" panose="020B0604020202020204" pitchFamily="34" charset="0"/>
                              <a:ea typeface="+mn-ea"/>
                              <a:cs typeface="Arial" panose="020B0604020202020204" pitchFamily="34" charset="0"/>
                            </a:rPr>
                            <a:t>0.213171347</a:t>
                          </a:r>
                        </a:p>
                      </a:txBody>
                      <a:tcPr marL="9525" marR="857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kern="1200" dirty="0">
                              <a:solidFill>
                                <a:schemeClr val="tx1"/>
                              </a:solidFill>
                              <a:latin typeface="Arial" panose="020B0604020202020204" pitchFamily="34" charset="0"/>
                              <a:ea typeface="+mn-ea"/>
                              <a:cs typeface="Arial" panose="020B0604020202020204" pitchFamily="34" charset="0"/>
                            </a:rPr>
                            <a:t>353</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kern="1200" dirty="0">
                              <a:solidFill>
                                <a:schemeClr val="bg1"/>
                              </a:solidFill>
                              <a:latin typeface="Arial" panose="020B0604020202020204" pitchFamily="34" charset="0"/>
                              <a:ea typeface="+mn-ea"/>
                              <a:cs typeface="Arial" panose="020B0604020202020204" pitchFamily="34" charset="0"/>
                            </a:rPr>
                            <a:t>0.002833</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kern="1200" dirty="0">
                              <a:solidFill>
                                <a:schemeClr val="bg1"/>
                              </a:solidFill>
                              <a:latin typeface="Arial" panose="020B0604020202020204" pitchFamily="34" charset="0"/>
                              <a:ea typeface="+mn-ea"/>
                              <a:cs typeface="Arial" panose="020B0604020202020204" pitchFamily="34" charset="0"/>
                            </a:rPr>
                            <a:t>0.053225</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kern="1200" dirty="0">
                              <a:solidFill>
                                <a:schemeClr val="bg1"/>
                              </a:solidFill>
                              <a:latin typeface="Arial" panose="020B0604020202020204" pitchFamily="34" charset="0"/>
                              <a:ea typeface="+mn-ea"/>
                              <a:cs typeface="Arial" panose="020B0604020202020204" pitchFamily="34" charset="0"/>
                            </a:rPr>
                            <a:t>18.78829</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050" kern="1200" dirty="0">
                              <a:solidFill>
                                <a:schemeClr val="bg1"/>
                              </a:solidFill>
                              <a:latin typeface="Arial" panose="020B0604020202020204" pitchFamily="34" charset="0"/>
                              <a:ea typeface="+mn-ea"/>
                              <a:cs typeface="Arial" panose="020B0604020202020204" pitchFamily="34" charset="0"/>
                            </a:rPr>
                            <a:t>4.005126</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17900">
                    <a:tc>
                      <a:txBody>
                        <a:bodyPr/>
                        <a:lstStyle/>
                        <a:p>
                          <a:pPr algn="ctr"/>
                          <a:r>
                            <a:rPr lang="en-US" sz="1050" dirty="0" smtClean="0">
                              <a:solidFill>
                                <a:schemeClr val="tx1"/>
                              </a:solidFill>
                              <a:latin typeface="Arial" panose="020B0604020202020204" pitchFamily="34" charset="0"/>
                              <a:cs typeface="Arial" panose="020B0604020202020204" pitchFamily="34" charset="0"/>
                            </a:rPr>
                            <a:t>415</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dirty="0" smtClean="0">
                              <a:solidFill>
                                <a:schemeClr val="tx1"/>
                              </a:solidFill>
                              <a:latin typeface="Arial" panose="020B0604020202020204" pitchFamily="34" charset="0"/>
                              <a:cs typeface="Arial" panose="020B0604020202020204" pitchFamily="34" charset="0"/>
                            </a:rPr>
                            <a:t>.18</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dirty="0" smtClean="0">
                              <a:solidFill>
                                <a:schemeClr val="tx1"/>
                              </a:solidFill>
                              <a:latin typeface="Arial" panose="020B0604020202020204" pitchFamily="34" charset="0"/>
                              <a:cs typeface="Arial" panose="020B0604020202020204" pitchFamily="34" charset="0"/>
                            </a:rPr>
                            <a:t>.85</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dirty="0" smtClean="0">
                              <a:solidFill>
                                <a:schemeClr val="tx1"/>
                              </a:solidFill>
                              <a:latin typeface="Arial" panose="020B0604020202020204" pitchFamily="34" charset="0"/>
                              <a:cs typeface="Arial" panose="020B0604020202020204" pitchFamily="34" charset="0"/>
                            </a:rPr>
                            <a:t>.90</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050" kern="1200" dirty="0">
                              <a:solidFill>
                                <a:schemeClr val="tx1"/>
                              </a:solidFill>
                              <a:latin typeface="Arial" panose="020B0604020202020204" pitchFamily="34" charset="0"/>
                              <a:ea typeface="+mn-ea"/>
                              <a:cs typeface="Arial" panose="020B0604020202020204" pitchFamily="34" charset="0"/>
                            </a:rPr>
                            <a:t>0.181982689</a:t>
                          </a:r>
                        </a:p>
                      </a:txBody>
                      <a:tcPr marL="9525" marR="857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kern="1200" dirty="0">
                              <a:solidFill>
                                <a:schemeClr val="tx1"/>
                              </a:solidFill>
                              <a:latin typeface="Arial" panose="020B0604020202020204" pitchFamily="34" charset="0"/>
                              <a:ea typeface="+mn-ea"/>
                              <a:cs typeface="Arial" panose="020B0604020202020204" pitchFamily="34" charset="0"/>
                            </a:rPr>
                            <a:t>412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kern="1200" dirty="0">
                              <a:solidFill>
                                <a:schemeClr val="bg1"/>
                              </a:solidFill>
                              <a:latin typeface="Arial" panose="020B0604020202020204" pitchFamily="34" charset="0"/>
                              <a:ea typeface="+mn-ea"/>
                              <a:cs typeface="Arial" panose="020B0604020202020204" pitchFamily="34" charset="0"/>
                            </a:rPr>
                            <a:t>0.002427</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kern="1200" dirty="0">
                              <a:solidFill>
                                <a:schemeClr val="bg1"/>
                              </a:solidFill>
                              <a:latin typeface="Arial" panose="020B0604020202020204" pitchFamily="34" charset="0"/>
                              <a:ea typeface="+mn-ea"/>
                              <a:cs typeface="Arial" panose="020B0604020202020204" pitchFamily="34" charset="0"/>
                            </a:rPr>
                            <a:t>0.049266</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kern="1200" dirty="0">
                              <a:solidFill>
                                <a:schemeClr val="bg1"/>
                              </a:solidFill>
                              <a:latin typeface="Arial" panose="020B0604020202020204" pitchFamily="34" charset="0"/>
                              <a:ea typeface="+mn-ea"/>
                              <a:cs typeface="Arial" panose="020B0604020202020204" pitchFamily="34" charset="0"/>
                            </a:rPr>
                            <a:t>20.29778</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050" kern="1200" dirty="0">
                              <a:solidFill>
                                <a:schemeClr val="bg1"/>
                              </a:solidFill>
                              <a:latin typeface="Arial" panose="020B0604020202020204" pitchFamily="34" charset="0"/>
                              <a:ea typeface="+mn-ea"/>
                              <a:cs typeface="Arial" panose="020B0604020202020204" pitchFamily="34" charset="0"/>
                            </a:rPr>
                            <a:t>3.693845</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17900">
                    <a:tc>
                      <a:txBody>
                        <a:bodyPr/>
                        <a:lstStyle/>
                        <a:p>
                          <a:pPr algn="ctr"/>
                          <a:r>
                            <a:rPr lang="en-US" sz="1050" dirty="0" smtClean="0">
                              <a:solidFill>
                                <a:schemeClr val="tx1"/>
                              </a:solidFill>
                              <a:latin typeface="Arial" panose="020B0604020202020204" pitchFamily="34" charset="0"/>
                              <a:cs typeface="Arial" panose="020B0604020202020204" pitchFamily="34" charset="0"/>
                            </a:rPr>
                            <a:t>415</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dirty="0" smtClean="0">
                              <a:solidFill>
                                <a:schemeClr val="tx1"/>
                              </a:solidFill>
                              <a:latin typeface="Arial" panose="020B0604020202020204" pitchFamily="34" charset="0"/>
                              <a:cs typeface="Arial" panose="020B0604020202020204" pitchFamily="34" charset="0"/>
                            </a:rPr>
                            <a:t>.15</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dirty="0" smtClean="0">
                              <a:solidFill>
                                <a:schemeClr val="tx1"/>
                              </a:solidFill>
                              <a:latin typeface="Arial" panose="020B0604020202020204" pitchFamily="34" charset="0"/>
                              <a:cs typeface="Arial" panose="020B0604020202020204" pitchFamily="34" charset="0"/>
                            </a:rPr>
                            <a:t>.87</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dirty="0" smtClean="0">
                              <a:solidFill>
                                <a:schemeClr val="tx1"/>
                              </a:solidFill>
                              <a:latin typeface="Arial" panose="020B0604020202020204" pitchFamily="34" charset="0"/>
                              <a:cs typeface="Arial" panose="020B0604020202020204" pitchFamily="34" charset="0"/>
                            </a:rPr>
                            <a:t>.89</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050" kern="1200" dirty="0">
                              <a:solidFill>
                                <a:schemeClr val="tx1"/>
                              </a:solidFill>
                              <a:latin typeface="Arial" panose="020B0604020202020204" pitchFamily="34" charset="0"/>
                              <a:ea typeface="+mn-ea"/>
                              <a:cs typeface="Arial" panose="020B0604020202020204" pitchFamily="34" charset="0"/>
                            </a:rPr>
                            <a:t>0.151140436</a:t>
                          </a:r>
                        </a:p>
                      </a:txBody>
                      <a:tcPr marL="9525" marR="857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kern="1200" dirty="0">
                              <a:solidFill>
                                <a:schemeClr val="tx1"/>
                              </a:solidFill>
                              <a:latin typeface="Arial" panose="020B0604020202020204" pitchFamily="34" charset="0"/>
                              <a:ea typeface="+mn-ea"/>
                              <a:cs typeface="Arial" panose="020B0604020202020204" pitchFamily="34" charset="0"/>
                            </a:rPr>
                            <a:t>412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kern="1200" dirty="0">
                              <a:solidFill>
                                <a:schemeClr val="bg1"/>
                              </a:solidFill>
                              <a:latin typeface="Arial" panose="020B0604020202020204" pitchFamily="34" charset="0"/>
                              <a:ea typeface="+mn-ea"/>
                              <a:cs typeface="Arial" panose="020B0604020202020204" pitchFamily="34" charset="0"/>
                            </a:rPr>
                            <a:t>0.002427</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kern="1200" dirty="0">
                              <a:solidFill>
                                <a:schemeClr val="bg1"/>
                              </a:solidFill>
                              <a:latin typeface="Arial" panose="020B0604020202020204" pitchFamily="34" charset="0"/>
                              <a:ea typeface="+mn-ea"/>
                              <a:cs typeface="Arial" panose="020B0604020202020204" pitchFamily="34" charset="0"/>
                            </a:rPr>
                            <a:t>0.049266</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kern="1200" dirty="0">
                              <a:solidFill>
                                <a:schemeClr val="bg1"/>
                              </a:solidFill>
                              <a:latin typeface="Arial" panose="020B0604020202020204" pitchFamily="34" charset="0"/>
                              <a:ea typeface="+mn-ea"/>
                              <a:cs typeface="Arial" panose="020B0604020202020204" pitchFamily="34" charset="0"/>
                            </a:rPr>
                            <a:t>20.29778</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050" kern="1200" dirty="0">
                              <a:solidFill>
                                <a:schemeClr val="bg1"/>
                              </a:solidFill>
                              <a:latin typeface="Arial" panose="020B0604020202020204" pitchFamily="34" charset="0"/>
                              <a:ea typeface="+mn-ea"/>
                              <a:cs typeface="Arial" panose="020B0604020202020204" pitchFamily="34" charset="0"/>
                            </a:rPr>
                            <a:t>3.067816</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17900">
                    <a:tc>
                      <a:txBody>
                        <a:bodyPr/>
                        <a:lstStyle/>
                        <a:p>
                          <a:pPr algn="ctr"/>
                          <a:r>
                            <a:rPr lang="en-US" sz="1050" dirty="0" smtClean="0">
                              <a:solidFill>
                                <a:schemeClr val="tx1"/>
                              </a:solidFill>
                              <a:latin typeface="Arial" panose="020B0604020202020204" pitchFamily="34" charset="0"/>
                              <a:cs typeface="Arial" panose="020B0604020202020204" pitchFamily="34" charset="0"/>
                            </a:rPr>
                            <a:t>264</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dirty="0" smtClean="0">
                              <a:solidFill>
                                <a:schemeClr val="tx1"/>
                              </a:solidFill>
                              <a:latin typeface="Arial" panose="020B0604020202020204" pitchFamily="34" charset="0"/>
                              <a:cs typeface="Arial" panose="020B0604020202020204" pitchFamily="34" charset="0"/>
                            </a:rPr>
                            <a:t>.19</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dirty="0" smtClean="0">
                              <a:solidFill>
                                <a:schemeClr val="tx1"/>
                              </a:solidFill>
                              <a:latin typeface="Arial" panose="020B0604020202020204" pitchFamily="34" charset="0"/>
                              <a:cs typeface="Arial" panose="020B0604020202020204" pitchFamily="34" charset="0"/>
                            </a:rPr>
                            <a:t>.81</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dirty="0" smtClean="0">
                              <a:solidFill>
                                <a:schemeClr val="tx1"/>
                              </a:solidFill>
                              <a:latin typeface="Arial" panose="020B0604020202020204" pitchFamily="34" charset="0"/>
                              <a:cs typeface="Arial" panose="020B0604020202020204" pitchFamily="34" charset="0"/>
                            </a:rPr>
                            <a:t>.89</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050" kern="1200" dirty="0">
                              <a:solidFill>
                                <a:schemeClr val="tx1"/>
                              </a:solidFill>
                              <a:latin typeface="Arial" panose="020B0604020202020204" pitchFamily="34" charset="0"/>
                              <a:ea typeface="+mn-ea"/>
                              <a:cs typeface="Arial" panose="020B0604020202020204" pitchFamily="34" charset="0"/>
                            </a:rPr>
                            <a:t>0.192337169</a:t>
                          </a:r>
                        </a:p>
                      </a:txBody>
                      <a:tcPr marL="9525" marR="857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kern="1200" dirty="0">
                              <a:solidFill>
                                <a:schemeClr val="tx1"/>
                              </a:solidFill>
                              <a:latin typeface="Arial" panose="020B0604020202020204" pitchFamily="34" charset="0"/>
                              <a:ea typeface="+mn-ea"/>
                              <a:cs typeface="Arial" panose="020B0604020202020204" pitchFamily="34" charset="0"/>
                            </a:rPr>
                            <a:t>261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kern="1200" dirty="0">
                              <a:solidFill>
                                <a:schemeClr val="bg1"/>
                              </a:solidFill>
                              <a:latin typeface="Arial" panose="020B0604020202020204" pitchFamily="34" charset="0"/>
                              <a:ea typeface="+mn-ea"/>
                              <a:cs typeface="Arial" panose="020B0604020202020204" pitchFamily="34" charset="0"/>
                            </a:rPr>
                            <a:t>0.003831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kern="1200" dirty="0">
                              <a:solidFill>
                                <a:schemeClr val="bg1"/>
                              </a:solidFill>
                              <a:latin typeface="Arial" panose="020B0604020202020204" pitchFamily="34" charset="0"/>
                              <a:ea typeface="+mn-ea"/>
                              <a:cs typeface="Arial" panose="020B0604020202020204" pitchFamily="34" charset="0"/>
                            </a:rPr>
                            <a:t>0.061898</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kern="1200" dirty="0">
                              <a:solidFill>
                                <a:schemeClr val="bg1"/>
                              </a:solidFill>
                              <a:latin typeface="Arial" panose="020B0604020202020204" pitchFamily="34" charset="0"/>
                              <a:ea typeface="+mn-ea"/>
                              <a:cs typeface="Arial" panose="020B0604020202020204" pitchFamily="34" charset="0"/>
                            </a:rPr>
                            <a:t>16.15549</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050" kern="1200" dirty="0">
                              <a:solidFill>
                                <a:schemeClr val="bg1"/>
                              </a:solidFill>
                              <a:latin typeface="Arial" panose="020B0604020202020204" pitchFamily="34" charset="0"/>
                              <a:ea typeface="+mn-ea"/>
                              <a:cs typeface="Arial" panose="020B0604020202020204" pitchFamily="34" charset="0"/>
                            </a:rPr>
                            <a:t>3.107302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17900">
                    <a:tc>
                      <a:txBody>
                        <a:bodyPr/>
                        <a:lstStyle/>
                        <a:p>
                          <a:pPr algn="ctr"/>
                          <a:r>
                            <a:rPr lang="en-US" sz="1050" dirty="0" smtClean="0">
                              <a:solidFill>
                                <a:schemeClr val="tx1"/>
                              </a:solidFill>
                              <a:latin typeface="Arial" panose="020B0604020202020204" pitchFamily="34" charset="0"/>
                              <a:cs typeface="Arial" panose="020B0604020202020204" pitchFamily="34" charset="0"/>
                            </a:rPr>
                            <a:t>189</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dirty="0" smtClean="0">
                              <a:solidFill>
                                <a:schemeClr val="tx1"/>
                              </a:solidFill>
                              <a:latin typeface="Arial" panose="020B0604020202020204" pitchFamily="34" charset="0"/>
                              <a:cs typeface="Arial" panose="020B0604020202020204" pitchFamily="34" charset="0"/>
                            </a:rPr>
                            <a:t>.24</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dirty="0" smtClean="0">
                              <a:solidFill>
                                <a:schemeClr val="tx1"/>
                              </a:solidFill>
                              <a:latin typeface="Arial" panose="020B0604020202020204" pitchFamily="34" charset="0"/>
                              <a:cs typeface="Arial" panose="020B0604020202020204" pitchFamily="34" charset="0"/>
                            </a:rPr>
                            <a:t>.83</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dirty="0" smtClean="0">
                              <a:solidFill>
                                <a:schemeClr val="tx1"/>
                              </a:solidFill>
                              <a:latin typeface="Arial" panose="020B0604020202020204" pitchFamily="34" charset="0"/>
                              <a:cs typeface="Arial" panose="020B0604020202020204" pitchFamily="34" charset="0"/>
                            </a:rPr>
                            <a:t>.79</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050" kern="1200" dirty="0">
                              <a:solidFill>
                                <a:schemeClr val="tx1"/>
                              </a:solidFill>
                              <a:latin typeface="Arial" panose="020B0604020202020204" pitchFamily="34" charset="0"/>
                              <a:ea typeface="+mn-ea"/>
                              <a:cs typeface="Arial" panose="020B0604020202020204" pitchFamily="34" charset="0"/>
                            </a:rPr>
                            <a:t>0.244774113</a:t>
                          </a:r>
                        </a:p>
                      </a:txBody>
                      <a:tcPr marL="9525" marR="857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kern="1200" dirty="0">
                              <a:solidFill>
                                <a:schemeClr val="tx1"/>
                              </a:solidFill>
                              <a:latin typeface="Arial" panose="020B0604020202020204" pitchFamily="34" charset="0"/>
                              <a:ea typeface="+mn-ea"/>
                              <a:cs typeface="Arial" panose="020B0604020202020204" pitchFamily="34" charset="0"/>
                            </a:rPr>
                            <a:t>186</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kern="1200" dirty="0">
                              <a:solidFill>
                                <a:schemeClr val="bg1"/>
                              </a:solidFill>
                              <a:latin typeface="Arial" panose="020B0604020202020204" pitchFamily="34" charset="0"/>
                              <a:ea typeface="+mn-ea"/>
                              <a:cs typeface="Arial" panose="020B0604020202020204" pitchFamily="34" charset="0"/>
                            </a:rPr>
                            <a:t>0.005376</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kern="1200" dirty="0">
                              <a:solidFill>
                                <a:schemeClr val="bg1"/>
                              </a:solidFill>
                              <a:latin typeface="Arial" panose="020B0604020202020204" pitchFamily="34" charset="0"/>
                              <a:ea typeface="+mn-ea"/>
                              <a:cs typeface="Arial" panose="020B0604020202020204" pitchFamily="34" charset="0"/>
                            </a:rPr>
                            <a:t>0.073324</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kern="1200" dirty="0">
                              <a:solidFill>
                                <a:schemeClr val="bg1"/>
                              </a:solidFill>
                              <a:latin typeface="Arial" panose="020B0604020202020204" pitchFamily="34" charset="0"/>
                              <a:ea typeface="+mn-ea"/>
                              <a:cs typeface="Arial" panose="020B0604020202020204" pitchFamily="34" charset="0"/>
                            </a:rPr>
                            <a:t>13.63818</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050" kern="1200" dirty="0">
                              <a:solidFill>
                                <a:schemeClr val="bg1"/>
                              </a:solidFill>
                              <a:latin typeface="Arial" panose="020B0604020202020204" pitchFamily="34" charset="0"/>
                              <a:ea typeface="+mn-ea"/>
                              <a:cs typeface="Arial" panose="020B0604020202020204" pitchFamily="34" charset="0"/>
                            </a:rPr>
                            <a:t>3.338274</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r>
                  <a:tr h="317900">
                    <a:tc>
                      <a:txBody>
                        <a:bodyPr/>
                        <a:lstStyle/>
                        <a:p>
                          <a:pPr algn="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rtl="0" fontAlgn="ctr"/>
                          <a:endParaRPr lang="en-US" sz="1050" b="0" i="0" u="none" strike="noStrike" dirty="0">
                            <a:solidFill>
                              <a:srgbClr val="000000"/>
                            </a:solidFill>
                            <a:effectLst/>
                            <a:latin typeface="Arial" panose="020B0604020202020204" pitchFamily="34" charset="0"/>
                          </a:endParaRPr>
                        </a:p>
                      </a:txBody>
                      <a:tcPr marL="9525" marR="857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US" sz="1050" b="0" i="0" u="none" strike="noStrike" kern="1200" dirty="0">
                            <a:solidFill>
                              <a:srgbClr val="000000"/>
                            </a:solidFill>
                            <a:effectLst/>
                            <a:latin typeface="Arial" panose="020B0604020202020204" pitchFamily="34" charset="0"/>
                            <a:ea typeface="+mn-ea"/>
                            <a:cs typeface="+mn-cs"/>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US" sz="1050" b="0" i="0" u="none" strike="noStrike" kern="1200" dirty="0">
                            <a:solidFill>
                              <a:schemeClr val="bg1"/>
                            </a:solidFill>
                            <a:effectLst/>
                            <a:latin typeface="Arial" panose="020B0604020202020204" pitchFamily="34" charset="0"/>
                            <a:ea typeface="+mn-ea"/>
                            <a:cs typeface="+mn-cs"/>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US" sz="1050" b="0" i="0" u="none" strike="noStrike" kern="1200" dirty="0">
                            <a:solidFill>
                              <a:schemeClr val="bg1"/>
                            </a:solidFill>
                            <a:effectLst/>
                            <a:latin typeface="Arial" panose="020B0604020202020204" pitchFamily="34" charset="0"/>
                            <a:ea typeface="+mn-ea"/>
                            <a:cs typeface="+mn-cs"/>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050" kern="1200" dirty="0" smtClean="0">
                              <a:solidFill>
                                <a:schemeClr val="bg1"/>
                              </a:solidFill>
                              <a:latin typeface="Arial" panose="020B0604020202020204" pitchFamily="34" charset="0"/>
                              <a:ea typeface="+mn-ea"/>
                              <a:cs typeface="Arial" panose="020B0604020202020204" pitchFamily="34" charset="0"/>
                            </a:rPr>
                            <a:t>89.17754</a:t>
                          </a:r>
                          <a:endParaRPr lang="en-US" sz="1050" kern="1200" dirty="0">
                            <a:solidFill>
                              <a:schemeClr val="bg1"/>
                            </a:solidFill>
                            <a:latin typeface="Arial" panose="020B0604020202020204" pitchFamily="34" charset="0"/>
                            <a:ea typeface="+mn-ea"/>
                            <a:cs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050" kern="1200" dirty="0" smtClean="0">
                              <a:solidFill>
                                <a:schemeClr val="bg1"/>
                              </a:solidFill>
                              <a:latin typeface="Arial" panose="020B0604020202020204" pitchFamily="34" charset="0"/>
                              <a:ea typeface="+mn-ea"/>
                              <a:cs typeface="Arial" panose="020B0604020202020204" pitchFamily="34" charset="0"/>
                            </a:rPr>
                            <a:t>17.21236</a:t>
                          </a:r>
                          <a:endParaRPr lang="en-US" sz="1050" kern="1200" dirty="0">
                            <a:solidFill>
                              <a:schemeClr val="bg1"/>
                            </a:solidFill>
                            <a:latin typeface="Arial" panose="020B0604020202020204" pitchFamily="34" charset="0"/>
                            <a:ea typeface="+mn-ea"/>
                            <a:cs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mc:Choice>
        <mc:Fallback xmlns="">
          <p:graphicFrame>
            <p:nvGraphicFramePr>
              <p:cNvPr id="8" name="Table 7"/>
              <p:cNvGraphicFramePr>
                <a:graphicFrameLocks noGrp="1"/>
              </p:cNvGraphicFramePr>
              <p:nvPr/>
            </p:nvGraphicFramePr>
            <p:xfrm>
              <a:off x="381000" y="1657350"/>
              <a:ext cx="5942648" cy="2505380"/>
            </p:xfrm>
            <a:graphic>
              <a:graphicData uri="http://schemas.openxmlformats.org/drawingml/2006/table">
                <a:tbl>
                  <a:tblPr firstRow="1" bandRow="1">
                    <a:tableStyleId>{5C22544A-7EE6-4342-B048-85BDC9FD1C3A}</a:tableStyleId>
                  </a:tblPr>
                  <a:tblGrid>
                    <a:gridCol w="443230"/>
                    <a:gridCol w="405130"/>
                    <a:gridCol w="405130"/>
                    <a:gridCol w="405130"/>
                    <a:gridCol w="914400"/>
                    <a:gridCol w="597217"/>
                    <a:gridCol w="738505"/>
                    <a:gridCol w="614363"/>
                    <a:gridCol w="614363"/>
                    <a:gridCol w="805180"/>
                  </a:tblGrid>
                  <a:tr h="346520">
                    <a:tc gridSpan="4">
                      <a:txBody>
                        <a:bodyPr/>
                        <a:lstStyle/>
                        <a:p>
                          <a:pPr algn="ctr"/>
                          <a:r>
                            <a:rPr lang="en-US" sz="1050" dirty="0" smtClean="0">
                              <a:solidFill>
                                <a:schemeClr val="tx1"/>
                              </a:solidFill>
                              <a:latin typeface="Arial" panose="020B0604020202020204" pitchFamily="34" charset="0"/>
                              <a:cs typeface="Arial" panose="020B0604020202020204" pitchFamily="34" charset="0"/>
                            </a:rPr>
                            <a:t>Coding sheet</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sz="105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sz="105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sz="105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i="0" dirty="0" smtClean="0">
                              <a:solidFill>
                                <a:schemeClr val="tx1"/>
                              </a:solidFill>
                              <a:latin typeface="Arial" panose="020B0604020202020204" pitchFamily="34" charset="0"/>
                              <a:cs typeface="Arial" panose="020B0604020202020204" pitchFamily="34" charset="0"/>
                            </a:rPr>
                            <a:t>(N</a:t>
                          </a:r>
                          <a:r>
                            <a:rPr lang="en-US" sz="1050" i="0" baseline="0" dirty="0" smtClean="0">
                              <a:solidFill>
                                <a:schemeClr val="tx1"/>
                              </a:solidFill>
                              <a:latin typeface="Arial" panose="020B0604020202020204" pitchFamily="34" charset="0"/>
                              <a:cs typeface="Arial" panose="020B0604020202020204" pitchFamily="34" charset="0"/>
                            </a:rPr>
                            <a:t> - 3)</a:t>
                          </a:r>
                          <a:endParaRPr lang="en-US" sz="1050" i="0" dirty="0" smtClean="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i="0" dirty="0" smtClean="0">
                              <a:solidFill>
                                <a:schemeClr val="bg1"/>
                              </a:solidFill>
                              <a:latin typeface="Arial" panose="020B0604020202020204" pitchFamily="34" charset="0"/>
                              <a:cs typeface="Arial" panose="020B0604020202020204" pitchFamily="34" charset="0"/>
                            </a:rPr>
                            <a:t>(1/N – 3)</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rotWithShape="0">
                          <a:blip r:embed="rId8"/>
                          <a:stretch>
                            <a:fillRect l="-635644" t="-78947" r="-230693" b="-626316"/>
                          </a:stretch>
                        </a:blipFill>
                      </a:tcPr>
                    </a:tc>
                    <a:tc>
                      <a:txBody>
                        <a:bodyPr/>
                        <a:lstStyle/>
                        <a:p>
                          <a:endParaRPr 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rotWithShape="0">
                          <a:blip r:embed="rId8"/>
                          <a:stretch>
                            <a:fillRect l="-735644" t="-78947" r="-130693" b="-626316"/>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050" i="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251460">
                    <a:tc>
                      <a:txBody>
                        <a:bodyPr/>
                        <a:lstStyle/>
                        <a:p>
                          <a:pPr algn="ctr"/>
                          <a:r>
                            <a:rPr lang="en-US" sz="1050" dirty="0" smtClean="0">
                              <a:solidFill>
                                <a:schemeClr val="tx1"/>
                              </a:solidFill>
                              <a:latin typeface="Arial" panose="020B0604020202020204" pitchFamily="34" charset="0"/>
                              <a:cs typeface="Arial" panose="020B0604020202020204" pitchFamily="34" charset="0"/>
                            </a:rPr>
                            <a:t>N</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i="1" dirty="0" smtClean="0">
                              <a:solidFill>
                                <a:schemeClr val="tx1"/>
                              </a:solidFill>
                              <a:latin typeface="Arial" panose="020B0604020202020204" pitchFamily="34" charset="0"/>
                              <a:cs typeface="Arial" panose="020B0604020202020204" pitchFamily="34" charset="0"/>
                            </a:rPr>
                            <a:t>r</a:t>
                          </a:r>
                          <a:endParaRPr lang="en-US" sz="1050" i="1"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dirty="0" err="1" smtClean="0">
                              <a:solidFill>
                                <a:schemeClr val="tx1"/>
                              </a:solidFill>
                              <a:latin typeface="Arial" panose="020B0604020202020204" pitchFamily="34" charset="0"/>
                              <a:cs typeface="Arial" panose="020B0604020202020204" pitchFamily="34" charset="0"/>
                            </a:rPr>
                            <a:t>ryy</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dirty="0" err="1" smtClean="0">
                              <a:solidFill>
                                <a:schemeClr val="tx1"/>
                              </a:solidFill>
                              <a:latin typeface="Arial" panose="020B0604020202020204" pitchFamily="34" charset="0"/>
                              <a:cs typeface="Arial" panose="020B0604020202020204" pitchFamily="34" charset="0"/>
                            </a:rPr>
                            <a:t>rxx</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i="1" dirty="0" smtClean="0">
                              <a:solidFill>
                                <a:schemeClr val="tx1"/>
                              </a:solidFill>
                              <a:latin typeface="Arial" panose="020B0604020202020204" pitchFamily="34" charset="0"/>
                              <a:cs typeface="Arial" panose="020B0604020202020204" pitchFamily="34" charset="0"/>
                            </a:rPr>
                            <a:t>z</a:t>
                          </a:r>
                          <a:endParaRPr lang="en-US" sz="1050" i="1"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i="1" dirty="0" smtClean="0">
                              <a:solidFill>
                                <a:schemeClr val="tx1"/>
                              </a:solidFill>
                              <a:latin typeface="Arial" panose="020B0604020202020204" pitchFamily="34" charset="0"/>
                              <a:cs typeface="Arial" panose="020B0604020202020204" pitchFamily="34" charset="0"/>
                            </a:rPr>
                            <a:t>w</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i="1" dirty="0" smtClean="0">
                              <a:solidFill>
                                <a:schemeClr val="bg1"/>
                              </a:solidFill>
                              <a:latin typeface="Arial" panose="020B0604020202020204" pitchFamily="34" charset="0"/>
                              <a:cs typeface="Arial" panose="020B0604020202020204" pitchFamily="34" charset="0"/>
                            </a:rPr>
                            <a:t>vi</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i="0" dirty="0" err="1" smtClean="0">
                              <a:solidFill>
                                <a:schemeClr val="bg1"/>
                              </a:solidFill>
                              <a:latin typeface="Arial" panose="020B0604020202020204" pitchFamily="34" charset="0"/>
                              <a:cs typeface="Arial" panose="020B0604020202020204" pitchFamily="34" charset="0"/>
                            </a:rPr>
                            <a:t>sei</a:t>
                          </a:r>
                          <a:r>
                            <a:rPr lang="en-US" sz="1050" i="0" dirty="0" smtClean="0">
                              <a:solidFill>
                                <a:schemeClr val="bg1"/>
                              </a:solidFill>
                              <a:latin typeface="Arial" panose="020B0604020202020204" pitchFamily="34" charset="0"/>
                              <a:cs typeface="Arial" panose="020B0604020202020204" pitchFamily="34" charset="0"/>
                            </a:rPr>
                            <a:t>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i="0" dirty="0" err="1" smtClean="0">
                              <a:solidFill>
                                <a:schemeClr val="bg1"/>
                              </a:solidFill>
                              <a:latin typeface="Arial" panose="020B0604020202020204" pitchFamily="34" charset="0"/>
                              <a:cs typeface="Arial" panose="020B0604020202020204" pitchFamily="34" charset="0"/>
                            </a:rPr>
                            <a:t>inv.sei</a:t>
                          </a:r>
                          <a:endParaRPr lang="en-US" sz="1050" i="0" dirty="0" smtClean="0">
                            <a:solidFill>
                              <a:schemeClr val="bg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i="0" dirty="0" smtClean="0">
                              <a:solidFill>
                                <a:schemeClr val="bg1"/>
                              </a:solidFill>
                              <a:latin typeface="Arial" panose="020B0604020202020204" pitchFamily="34" charset="0"/>
                              <a:cs typeface="Arial" panose="020B0604020202020204" pitchFamily="34" charset="0"/>
                            </a:rPr>
                            <a:t>z * </a:t>
                          </a:r>
                          <a:r>
                            <a:rPr lang="en-US" sz="1050" i="0" dirty="0" err="1" smtClean="0">
                              <a:solidFill>
                                <a:schemeClr val="bg1"/>
                              </a:solidFill>
                              <a:latin typeface="Arial" panose="020B0604020202020204" pitchFamily="34" charset="0"/>
                              <a:cs typeface="Arial" panose="020B0604020202020204" pitchFamily="34" charset="0"/>
                            </a:rPr>
                            <a:t>inv.sei</a:t>
                          </a:r>
                          <a:r>
                            <a:rPr lang="en-US" sz="1050" i="0" dirty="0" smtClean="0">
                              <a:solidFill>
                                <a:schemeClr val="bg1"/>
                              </a:solidFill>
                              <a:latin typeface="Arial" panose="020B0604020202020204" pitchFamily="34" charset="0"/>
                              <a:cs typeface="Arial" panose="020B0604020202020204" pitchFamily="34" charset="0"/>
                            </a:rPr>
                            <a:t>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17900">
                    <a:tc>
                      <a:txBody>
                        <a:bodyPr/>
                        <a:lstStyle/>
                        <a:p>
                          <a:pPr algn="ctr"/>
                          <a:r>
                            <a:rPr lang="en-US" sz="1050" dirty="0" smtClean="0">
                              <a:solidFill>
                                <a:schemeClr val="tx1"/>
                              </a:solidFill>
                              <a:latin typeface="Arial" panose="020B0604020202020204" pitchFamily="34" charset="0"/>
                              <a:cs typeface="Arial" panose="020B0604020202020204" pitchFamily="34" charset="0"/>
                            </a:rPr>
                            <a:t>356</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dirty="0" smtClean="0">
                              <a:solidFill>
                                <a:schemeClr val="tx1"/>
                              </a:solidFill>
                              <a:latin typeface="Arial" panose="020B0604020202020204" pitchFamily="34" charset="0"/>
                              <a:cs typeface="Arial" panose="020B0604020202020204" pitchFamily="34" charset="0"/>
                            </a:rPr>
                            <a:t>.21</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dirty="0" smtClean="0">
                              <a:solidFill>
                                <a:schemeClr val="tx1"/>
                              </a:solidFill>
                              <a:latin typeface="Arial" panose="020B0604020202020204" pitchFamily="34" charset="0"/>
                              <a:cs typeface="Arial" panose="020B0604020202020204" pitchFamily="34" charset="0"/>
                            </a:rPr>
                            <a:t>.89</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dirty="0" smtClean="0">
                              <a:solidFill>
                                <a:schemeClr val="tx1"/>
                              </a:solidFill>
                              <a:latin typeface="Arial" panose="020B0604020202020204" pitchFamily="34" charset="0"/>
                              <a:cs typeface="Arial" panose="020B0604020202020204" pitchFamily="34" charset="0"/>
                            </a:rPr>
                            <a:t>.93</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050" kern="1200" dirty="0">
                              <a:solidFill>
                                <a:schemeClr val="tx1"/>
                              </a:solidFill>
                              <a:latin typeface="Arial" panose="020B0604020202020204" pitchFamily="34" charset="0"/>
                              <a:ea typeface="+mn-ea"/>
                              <a:cs typeface="Arial" panose="020B0604020202020204" pitchFamily="34" charset="0"/>
                            </a:rPr>
                            <a:t>0.213171347</a:t>
                          </a:r>
                        </a:p>
                      </a:txBody>
                      <a:tcPr marL="9525" marR="857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kern="1200" dirty="0">
                              <a:solidFill>
                                <a:schemeClr val="tx1"/>
                              </a:solidFill>
                              <a:latin typeface="Arial" panose="020B0604020202020204" pitchFamily="34" charset="0"/>
                              <a:ea typeface="+mn-ea"/>
                              <a:cs typeface="Arial" panose="020B0604020202020204" pitchFamily="34" charset="0"/>
                            </a:rPr>
                            <a:t>353</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kern="1200" dirty="0">
                              <a:solidFill>
                                <a:schemeClr val="bg1"/>
                              </a:solidFill>
                              <a:latin typeface="Arial" panose="020B0604020202020204" pitchFamily="34" charset="0"/>
                              <a:ea typeface="+mn-ea"/>
                              <a:cs typeface="Arial" panose="020B0604020202020204" pitchFamily="34" charset="0"/>
                            </a:rPr>
                            <a:t>0.002833</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kern="1200" dirty="0">
                              <a:solidFill>
                                <a:schemeClr val="bg1"/>
                              </a:solidFill>
                              <a:latin typeface="Arial" panose="020B0604020202020204" pitchFamily="34" charset="0"/>
                              <a:ea typeface="+mn-ea"/>
                              <a:cs typeface="Arial" panose="020B0604020202020204" pitchFamily="34" charset="0"/>
                            </a:rPr>
                            <a:t>0.053225</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kern="1200" dirty="0">
                              <a:solidFill>
                                <a:schemeClr val="bg1"/>
                              </a:solidFill>
                              <a:latin typeface="Arial" panose="020B0604020202020204" pitchFamily="34" charset="0"/>
                              <a:ea typeface="+mn-ea"/>
                              <a:cs typeface="Arial" panose="020B0604020202020204" pitchFamily="34" charset="0"/>
                            </a:rPr>
                            <a:t>18.78829</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050" kern="1200" dirty="0">
                              <a:solidFill>
                                <a:schemeClr val="bg1"/>
                              </a:solidFill>
                              <a:latin typeface="Arial" panose="020B0604020202020204" pitchFamily="34" charset="0"/>
                              <a:ea typeface="+mn-ea"/>
                              <a:cs typeface="Arial" panose="020B0604020202020204" pitchFamily="34" charset="0"/>
                            </a:rPr>
                            <a:t>4.005126</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17900">
                    <a:tc>
                      <a:txBody>
                        <a:bodyPr/>
                        <a:lstStyle/>
                        <a:p>
                          <a:pPr algn="ctr"/>
                          <a:r>
                            <a:rPr lang="en-US" sz="1050" dirty="0" smtClean="0">
                              <a:solidFill>
                                <a:schemeClr val="tx1"/>
                              </a:solidFill>
                              <a:latin typeface="Arial" panose="020B0604020202020204" pitchFamily="34" charset="0"/>
                              <a:cs typeface="Arial" panose="020B0604020202020204" pitchFamily="34" charset="0"/>
                            </a:rPr>
                            <a:t>415</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dirty="0" smtClean="0">
                              <a:solidFill>
                                <a:schemeClr val="tx1"/>
                              </a:solidFill>
                              <a:latin typeface="Arial" panose="020B0604020202020204" pitchFamily="34" charset="0"/>
                              <a:cs typeface="Arial" panose="020B0604020202020204" pitchFamily="34" charset="0"/>
                            </a:rPr>
                            <a:t>.18</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dirty="0" smtClean="0">
                              <a:solidFill>
                                <a:schemeClr val="tx1"/>
                              </a:solidFill>
                              <a:latin typeface="Arial" panose="020B0604020202020204" pitchFamily="34" charset="0"/>
                              <a:cs typeface="Arial" panose="020B0604020202020204" pitchFamily="34" charset="0"/>
                            </a:rPr>
                            <a:t>.85</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dirty="0" smtClean="0">
                              <a:solidFill>
                                <a:schemeClr val="tx1"/>
                              </a:solidFill>
                              <a:latin typeface="Arial" panose="020B0604020202020204" pitchFamily="34" charset="0"/>
                              <a:cs typeface="Arial" panose="020B0604020202020204" pitchFamily="34" charset="0"/>
                            </a:rPr>
                            <a:t>.90</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050" kern="1200" dirty="0">
                              <a:solidFill>
                                <a:schemeClr val="tx1"/>
                              </a:solidFill>
                              <a:latin typeface="Arial" panose="020B0604020202020204" pitchFamily="34" charset="0"/>
                              <a:ea typeface="+mn-ea"/>
                              <a:cs typeface="Arial" panose="020B0604020202020204" pitchFamily="34" charset="0"/>
                            </a:rPr>
                            <a:t>0.181982689</a:t>
                          </a:r>
                        </a:p>
                      </a:txBody>
                      <a:tcPr marL="9525" marR="857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kern="1200" dirty="0">
                              <a:solidFill>
                                <a:schemeClr val="tx1"/>
                              </a:solidFill>
                              <a:latin typeface="Arial" panose="020B0604020202020204" pitchFamily="34" charset="0"/>
                              <a:ea typeface="+mn-ea"/>
                              <a:cs typeface="Arial" panose="020B0604020202020204" pitchFamily="34" charset="0"/>
                            </a:rPr>
                            <a:t>412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kern="1200" dirty="0">
                              <a:solidFill>
                                <a:schemeClr val="bg1"/>
                              </a:solidFill>
                              <a:latin typeface="Arial" panose="020B0604020202020204" pitchFamily="34" charset="0"/>
                              <a:ea typeface="+mn-ea"/>
                              <a:cs typeface="Arial" panose="020B0604020202020204" pitchFamily="34" charset="0"/>
                            </a:rPr>
                            <a:t>0.002427</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kern="1200" dirty="0">
                              <a:solidFill>
                                <a:schemeClr val="bg1"/>
                              </a:solidFill>
                              <a:latin typeface="Arial" panose="020B0604020202020204" pitchFamily="34" charset="0"/>
                              <a:ea typeface="+mn-ea"/>
                              <a:cs typeface="Arial" panose="020B0604020202020204" pitchFamily="34" charset="0"/>
                            </a:rPr>
                            <a:t>0.049266</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kern="1200" dirty="0">
                              <a:solidFill>
                                <a:schemeClr val="bg1"/>
                              </a:solidFill>
                              <a:latin typeface="Arial" panose="020B0604020202020204" pitchFamily="34" charset="0"/>
                              <a:ea typeface="+mn-ea"/>
                              <a:cs typeface="Arial" panose="020B0604020202020204" pitchFamily="34" charset="0"/>
                            </a:rPr>
                            <a:t>20.29778</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050" kern="1200" dirty="0">
                              <a:solidFill>
                                <a:schemeClr val="bg1"/>
                              </a:solidFill>
                              <a:latin typeface="Arial" panose="020B0604020202020204" pitchFamily="34" charset="0"/>
                              <a:ea typeface="+mn-ea"/>
                              <a:cs typeface="Arial" panose="020B0604020202020204" pitchFamily="34" charset="0"/>
                            </a:rPr>
                            <a:t>3.693845</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17900">
                    <a:tc>
                      <a:txBody>
                        <a:bodyPr/>
                        <a:lstStyle/>
                        <a:p>
                          <a:pPr algn="ctr"/>
                          <a:r>
                            <a:rPr lang="en-US" sz="1050" dirty="0" smtClean="0">
                              <a:solidFill>
                                <a:schemeClr val="tx1"/>
                              </a:solidFill>
                              <a:latin typeface="Arial" panose="020B0604020202020204" pitchFamily="34" charset="0"/>
                              <a:cs typeface="Arial" panose="020B0604020202020204" pitchFamily="34" charset="0"/>
                            </a:rPr>
                            <a:t>415</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dirty="0" smtClean="0">
                              <a:solidFill>
                                <a:schemeClr val="tx1"/>
                              </a:solidFill>
                              <a:latin typeface="Arial" panose="020B0604020202020204" pitchFamily="34" charset="0"/>
                              <a:cs typeface="Arial" panose="020B0604020202020204" pitchFamily="34" charset="0"/>
                            </a:rPr>
                            <a:t>.15</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dirty="0" smtClean="0">
                              <a:solidFill>
                                <a:schemeClr val="tx1"/>
                              </a:solidFill>
                              <a:latin typeface="Arial" panose="020B0604020202020204" pitchFamily="34" charset="0"/>
                              <a:cs typeface="Arial" panose="020B0604020202020204" pitchFamily="34" charset="0"/>
                            </a:rPr>
                            <a:t>.87</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dirty="0" smtClean="0">
                              <a:solidFill>
                                <a:schemeClr val="tx1"/>
                              </a:solidFill>
                              <a:latin typeface="Arial" panose="020B0604020202020204" pitchFamily="34" charset="0"/>
                              <a:cs typeface="Arial" panose="020B0604020202020204" pitchFamily="34" charset="0"/>
                            </a:rPr>
                            <a:t>.89</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050" kern="1200" dirty="0">
                              <a:solidFill>
                                <a:schemeClr val="tx1"/>
                              </a:solidFill>
                              <a:latin typeface="Arial" panose="020B0604020202020204" pitchFamily="34" charset="0"/>
                              <a:ea typeface="+mn-ea"/>
                              <a:cs typeface="Arial" panose="020B0604020202020204" pitchFamily="34" charset="0"/>
                            </a:rPr>
                            <a:t>0.151140436</a:t>
                          </a:r>
                        </a:p>
                      </a:txBody>
                      <a:tcPr marL="9525" marR="857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kern="1200" dirty="0">
                              <a:solidFill>
                                <a:schemeClr val="tx1"/>
                              </a:solidFill>
                              <a:latin typeface="Arial" panose="020B0604020202020204" pitchFamily="34" charset="0"/>
                              <a:ea typeface="+mn-ea"/>
                              <a:cs typeface="Arial" panose="020B0604020202020204" pitchFamily="34" charset="0"/>
                            </a:rPr>
                            <a:t>412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kern="1200" dirty="0">
                              <a:solidFill>
                                <a:schemeClr val="bg1"/>
                              </a:solidFill>
                              <a:latin typeface="Arial" panose="020B0604020202020204" pitchFamily="34" charset="0"/>
                              <a:ea typeface="+mn-ea"/>
                              <a:cs typeface="Arial" panose="020B0604020202020204" pitchFamily="34" charset="0"/>
                            </a:rPr>
                            <a:t>0.002427</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kern="1200" dirty="0">
                              <a:solidFill>
                                <a:schemeClr val="bg1"/>
                              </a:solidFill>
                              <a:latin typeface="Arial" panose="020B0604020202020204" pitchFamily="34" charset="0"/>
                              <a:ea typeface="+mn-ea"/>
                              <a:cs typeface="Arial" panose="020B0604020202020204" pitchFamily="34" charset="0"/>
                            </a:rPr>
                            <a:t>0.049266</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kern="1200" dirty="0">
                              <a:solidFill>
                                <a:schemeClr val="bg1"/>
                              </a:solidFill>
                              <a:latin typeface="Arial" panose="020B0604020202020204" pitchFamily="34" charset="0"/>
                              <a:ea typeface="+mn-ea"/>
                              <a:cs typeface="Arial" panose="020B0604020202020204" pitchFamily="34" charset="0"/>
                            </a:rPr>
                            <a:t>20.29778</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050" kern="1200" dirty="0">
                              <a:solidFill>
                                <a:schemeClr val="bg1"/>
                              </a:solidFill>
                              <a:latin typeface="Arial" panose="020B0604020202020204" pitchFamily="34" charset="0"/>
                              <a:ea typeface="+mn-ea"/>
                              <a:cs typeface="Arial" panose="020B0604020202020204" pitchFamily="34" charset="0"/>
                            </a:rPr>
                            <a:t>3.067816</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17900">
                    <a:tc>
                      <a:txBody>
                        <a:bodyPr/>
                        <a:lstStyle/>
                        <a:p>
                          <a:pPr algn="ctr"/>
                          <a:r>
                            <a:rPr lang="en-US" sz="1050" dirty="0" smtClean="0">
                              <a:solidFill>
                                <a:schemeClr val="tx1"/>
                              </a:solidFill>
                              <a:latin typeface="Arial" panose="020B0604020202020204" pitchFamily="34" charset="0"/>
                              <a:cs typeface="Arial" panose="020B0604020202020204" pitchFamily="34" charset="0"/>
                            </a:rPr>
                            <a:t>264</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dirty="0" smtClean="0">
                              <a:solidFill>
                                <a:schemeClr val="tx1"/>
                              </a:solidFill>
                              <a:latin typeface="Arial" panose="020B0604020202020204" pitchFamily="34" charset="0"/>
                              <a:cs typeface="Arial" panose="020B0604020202020204" pitchFamily="34" charset="0"/>
                            </a:rPr>
                            <a:t>.19</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dirty="0" smtClean="0">
                              <a:solidFill>
                                <a:schemeClr val="tx1"/>
                              </a:solidFill>
                              <a:latin typeface="Arial" panose="020B0604020202020204" pitchFamily="34" charset="0"/>
                              <a:cs typeface="Arial" panose="020B0604020202020204" pitchFamily="34" charset="0"/>
                            </a:rPr>
                            <a:t>.81</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dirty="0" smtClean="0">
                              <a:solidFill>
                                <a:schemeClr val="tx1"/>
                              </a:solidFill>
                              <a:latin typeface="Arial" panose="020B0604020202020204" pitchFamily="34" charset="0"/>
                              <a:cs typeface="Arial" panose="020B0604020202020204" pitchFamily="34" charset="0"/>
                            </a:rPr>
                            <a:t>.89</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050" kern="1200" dirty="0">
                              <a:solidFill>
                                <a:schemeClr val="tx1"/>
                              </a:solidFill>
                              <a:latin typeface="Arial" panose="020B0604020202020204" pitchFamily="34" charset="0"/>
                              <a:ea typeface="+mn-ea"/>
                              <a:cs typeface="Arial" panose="020B0604020202020204" pitchFamily="34" charset="0"/>
                            </a:rPr>
                            <a:t>0.192337169</a:t>
                          </a:r>
                        </a:p>
                      </a:txBody>
                      <a:tcPr marL="9525" marR="857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kern="1200" dirty="0">
                              <a:solidFill>
                                <a:schemeClr val="tx1"/>
                              </a:solidFill>
                              <a:latin typeface="Arial" panose="020B0604020202020204" pitchFamily="34" charset="0"/>
                              <a:ea typeface="+mn-ea"/>
                              <a:cs typeface="Arial" panose="020B0604020202020204" pitchFamily="34" charset="0"/>
                            </a:rPr>
                            <a:t>261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kern="1200" dirty="0">
                              <a:solidFill>
                                <a:schemeClr val="bg1"/>
                              </a:solidFill>
                              <a:latin typeface="Arial" panose="020B0604020202020204" pitchFamily="34" charset="0"/>
                              <a:ea typeface="+mn-ea"/>
                              <a:cs typeface="Arial" panose="020B0604020202020204" pitchFamily="34" charset="0"/>
                            </a:rPr>
                            <a:t>0.003831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kern="1200" dirty="0">
                              <a:solidFill>
                                <a:schemeClr val="bg1"/>
                              </a:solidFill>
                              <a:latin typeface="Arial" panose="020B0604020202020204" pitchFamily="34" charset="0"/>
                              <a:ea typeface="+mn-ea"/>
                              <a:cs typeface="Arial" panose="020B0604020202020204" pitchFamily="34" charset="0"/>
                            </a:rPr>
                            <a:t>0.061898</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kern="1200" dirty="0">
                              <a:solidFill>
                                <a:schemeClr val="bg1"/>
                              </a:solidFill>
                              <a:latin typeface="Arial" panose="020B0604020202020204" pitchFamily="34" charset="0"/>
                              <a:ea typeface="+mn-ea"/>
                              <a:cs typeface="Arial" panose="020B0604020202020204" pitchFamily="34" charset="0"/>
                            </a:rPr>
                            <a:t>16.15549</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050" kern="1200" dirty="0">
                              <a:solidFill>
                                <a:schemeClr val="bg1"/>
                              </a:solidFill>
                              <a:latin typeface="Arial" panose="020B0604020202020204" pitchFamily="34" charset="0"/>
                              <a:ea typeface="+mn-ea"/>
                              <a:cs typeface="Arial" panose="020B0604020202020204" pitchFamily="34" charset="0"/>
                            </a:rPr>
                            <a:t>3.107302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17900">
                    <a:tc>
                      <a:txBody>
                        <a:bodyPr/>
                        <a:lstStyle/>
                        <a:p>
                          <a:pPr algn="ctr"/>
                          <a:r>
                            <a:rPr lang="en-US" sz="1050" dirty="0" smtClean="0">
                              <a:solidFill>
                                <a:schemeClr val="tx1"/>
                              </a:solidFill>
                              <a:latin typeface="Arial" panose="020B0604020202020204" pitchFamily="34" charset="0"/>
                              <a:cs typeface="Arial" panose="020B0604020202020204" pitchFamily="34" charset="0"/>
                            </a:rPr>
                            <a:t>189</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dirty="0" smtClean="0">
                              <a:solidFill>
                                <a:schemeClr val="tx1"/>
                              </a:solidFill>
                              <a:latin typeface="Arial" panose="020B0604020202020204" pitchFamily="34" charset="0"/>
                              <a:cs typeface="Arial" panose="020B0604020202020204" pitchFamily="34" charset="0"/>
                            </a:rPr>
                            <a:t>.24</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dirty="0" smtClean="0">
                              <a:solidFill>
                                <a:schemeClr val="tx1"/>
                              </a:solidFill>
                              <a:latin typeface="Arial" panose="020B0604020202020204" pitchFamily="34" charset="0"/>
                              <a:cs typeface="Arial" panose="020B0604020202020204" pitchFamily="34" charset="0"/>
                            </a:rPr>
                            <a:t>.83</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dirty="0" smtClean="0">
                              <a:solidFill>
                                <a:schemeClr val="tx1"/>
                              </a:solidFill>
                              <a:latin typeface="Arial" panose="020B0604020202020204" pitchFamily="34" charset="0"/>
                              <a:cs typeface="Arial" panose="020B0604020202020204" pitchFamily="34" charset="0"/>
                            </a:rPr>
                            <a:t>.79</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050" kern="1200" dirty="0">
                              <a:solidFill>
                                <a:schemeClr val="tx1"/>
                              </a:solidFill>
                              <a:latin typeface="Arial" panose="020B0604020202020204" pitchFamily="34" charset="0"/>
                              <a:ea typeface="+mn-ea"/>
                              <a:cs typeface="Arial" panose="020B0604020202020204" pitchFamily="34" charset="0"/>
                            </a:rPr>
                            <a:t>0.244774113</a:t>
                          </a:r>
                        </a:p>
                      </a:txBody>
                      <a:tcPr marL="9525" marR="857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kern="1200" dirty="0">
                              <a:solidFill>
                                <a:schemeClr val="tx1"/>
                              </a:solidFill>
                              <a:latin typeface="Arial" panose="020B0604020202020204" pitchFamily="34" charset="0"/>
                              <a:ea typeface="+mn-ea"/>
                              <a:cs typeface="Arial" panose="020B0604020202020204" pitchFamily="34" charset="0"/>
                            </a:rPr>
                            <a:t>186</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kern="1200" dirty="0">
                              <a:solidFill>
                                <a:schemeClr val="bg1"/>
                              </a:solidFill>
                              <a:latin typeface="Arial" panose="020B0604020202020204" pitchFamily="34" charset="0"/>
                              <a:ea typeface="+mn-ea"/>
                              <a:cs typeface="Arial" panose="020B0604020202020204" pitchFamily="34" charset="0"/>
                            </a:rPr>
                            <a:t>0.005376</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kern="1200" dirty="0">
                              <a:solidFill>
                                <a:schemeClr val="bg1"/>
                              </a:solidFill>
                              <a:latin typeface="Arial" panose="020B0604020202020204" pitchFamily="34" charset="0"/>
                              <a:ea typeface="+mn-ea"/>
                              <a:cs typeface="Arial" panose="020B0604020202020204" pitchFamily="34" charset="0"/>
                            </a:rPr>
                            <a:t>0.073324</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kern="1200" dirty="0">
                              <a:solidFill>
                                <a:schemeClr val="bg1"/>
                              </a:solidFill>
                              <a:latin typeface="Arial" panose="020B0604020202020204" pitchFamily="34" charset="0"/>
                              <a:ea typeface="+mn-ea"/>
                              <a:cs typeface="Arial" panose="020B0604020202020204" pitchFamily="34" charset="0"/>
                            </a:rPr>
                            <a:t>13.63818</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050" kern="1200" dirty="0">
                              <a:solidFill>
                                <a:schemeClr val="bg1"/>
                              </a:solidFill>
                              <a:latin typeface="Arial" panose="020B0604020202020204" pitchFamily="34" charset="0"/>
                              <a:ea typeface="+mn-ea"/>
                              <a:cs typeface="Arial" panose="020B0604020202020204" pitchFamily="34" charset="0"/>
                            </a:rPr>
                            <a:t>3.338274</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r>
                  <a:tr h="317900">
                    <a:tc>
                      <a:txBody>
                        <a:bodyPr/>
                        <a:lstStyle/>
                        <a:p>
                          <a:pPr algn="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rtl="0" fontAlgn="ctr"/>
                          <a:endParaRPr lang="en-US" sz="1050" b="0" i="0" u="none" strike="noStrike" dirty="0">
                            <a:solidFill>
                              <a:srgbClr val="000000"/>
                            </a:solidFill>
                            <a:effectLst/>
                            <a:latin typeface="Arial" panose="020B0604020202020204" pitchFamily="34" charset="0"/>
                          </a:endParaRPr>
                        </a:p>
                      </a:txBody>
                      <a:tcPr marL="9525" marR="857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US" sz="1050" b="0" i="0" u="none" strike="noStrike" kern="1200" dirty="0">
                            <a:solidFill>
                              <a:srgbClr val="000000"/>
                            </a:solidFill>
                            <a:effectLst/>
                            <a:latin typeface="Arial" panose="020B0604020202020204" pitchFamily="34" charset="0"/>
                            <a:ea typeface="+mn-ea"/>
                            <a:cs typeface="+mn-cs"/>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US" sz="1050" b="0" i="0" u="none" strike="noStrike" kern="1200" dirty="0">
                            <a:solidFill>
                              <a:schemeClr val="bg1"/>
                            </a:solidFill>
                            <a:effectLst/>
                            <a:latin typeface="Arial" panose="020B0604020202020204" pitchFamily="34" charset="0"/>
                            <a:ea typeface="+mn-ea"/>
                            <a:cs typeface="+mn-cs"/>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US" sz="1050" b="0" i="0" u="none" strike="noStrike" kern="1200" dirty="0">
                            <a:solidFill>
                              <a:schemeClr val="bg1"/>
                            </a:solidFill>
                            <a:effectLst/>
                            <a:latin typeface="Arial" panose="020B0604020202020204" pitchFamily="34" charset="0"/>
                            <a:ea typeface="+mn-ea"/>
                            <a:cs typeface="+mn-cs"/>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050" kern="1200" dirty="0" smtClean="0">
                              <a:solidFill>
                                <a:schemeClr val="bg1"/>
                              </a:solidFill>
                              <a:latin typeface="Arial" panose="020B0604020202020204" pitchFamily="34" charset="0"/>
                              <a:ea typeface="+mn-ea"/>
                              <a:cs typeface="Arial" panose="020B0604020202020204" pitchFamily="34" charset="0"/>
                            </a:rPr>
                            <a:t>89.17754</a:t>
                          </a:r>
                          <a:endParaRPr lang="en-US" sz="1050" kern="1200" dirty="0">
                            <a:solidFill>
                              <a:schemeClr val="bg1"/>
                            </a:solidFill>
                            <a:latin typeface="Arial" panose="020B0604020202020204" pitchFamily="34" charset="0"/>
                            <a:ea typeface="+mn-ea"/>
                            <a:cs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050" kern="1200" dirty="0" smtClean="0">
                              <a:solidFill>
                                <a:schemeClr val="bg1"/>
                              </a:solidFill>
                              <a:latin typeface="Arial" panose="020B0604020202020204" pitchFamily="34" charset="0"/>
                              <a:ea typeface="+mn-ea"/>
                              <a:cs typeface="Arial" panose="020B0604020202020204" pitchFamily="34" charset="0"/>
                            </a:rPr>
                            <a:t>17.21236</a:t>
                          </a:r>
                          <a:endParaRPr lang="en-US" sz="1050" kern="1200" dirty="0">
                            <a:solidFill>
                              <a:schemeClr val="bg1"/>
                            </a:solidFill>
                            <a:latin typeface="Arial" panose="020B0604020202020204" pitchFamily="34" charset="0"/>
                            <a:ea typeface="+mn-ea"/>
                            <a:cs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mc:Fallback>
      </mc:AlternateContent>
      <p:sp>
        <p:nvSpPr>
          <p:cNvPr id="9" name="Title 1"/>
          <p:cNvSpPr txBox="1">
            <a:spLocks/>
          </p:cNvSpPr>
          <p:nvPr/>
        </p:nvSpPr>
        <p:spPr>
          <a:xfrm>
            <a:off x="914400" y="419100"/>
            <a:ext cx="8229600" cy="8572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smtClean="0">
                <a:solidFill>
                  <a:srgbClr val="002855"/>
                </a:solidFill>
                <a:latin typeface="Arial" charset="0"/>
                <a:ea typeface="Arial" charset="0"/>
                <a:cs typeface="Arial" charset="0"/>
              </a:rPr>
              <a:t>Hedges and </a:t>
            </a:r>
            <a:r>
              <a:rPr lang="en-US" sz="4000" b="1" dirty="0" err="1" smtClean="0">
                <a:solidFill>
                  <a:srgbClr val="002855"/>
                </a:solidFill>
                <a:latin typeface="Arial" charset="0"/>
                <a:ea typeface="Arial" charset="0"/>
                <a:cs typeface="Arial" charset="0"/>
              </a:rPr>
              <a:t>Olkin</a:t>
            </a:r>
            <a:r>
              <a:rPr lang="en-US" sz="4000" b="1" dirty="0" smtClean="0">
                <a:solidFill>
                  <a:srgbClr val="002855"/>
                </a:solidFill>
                <a:latin typeface="Arial" charset="0"/>
                <a:ea typeface="Arial" charset="0"/>
                <a:cs typeface="Arial" charset="0"/>
              </a:rPr>
              <a:t> approach</a:t>
            </a:r>
            <a:endParaRPr lang="en-US" sz="4000" b="1" dirty="0">
              <a:solidFill>
                <a:srgbClr val="002855"/>
              </a:solidFill>
              <a:latin typeface="Arial" charset="0"/>
              <a:ea typeface="Arial" charset="0"/>
              <a:cs typeface="Arial" charset="0"/>
            </a:endParaRPr>
          </a:p>
        </p:txBody>
      </p:sp>
    </p:spTree>
    <p:extLst>
      <p:ext uri="{BB962C8B-B14F-4D97-AF65-F5344CB8AC3E}">
        <p14:creationId xmlns:p14="http://schemas.microsoft.com/office/powerpoint/2010/main" val="36697812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3238500" y="4324350"/>
            <a:ext cx="2667000" cy="32004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000" dirty="0" smtClean="0">
                <a:solidFill>
                  <a:srgbClr val="002855"/>
                </a:solidFill>
                <a:latin typeface="Arial" charset="0"/>
                <a:ea typeface="Arial" charset="0"/>
                <a:cs typeface="Arial" charset="0"/>
              </a:rPr>
              <a:t>How to conduct a meta-analysis</a:t>
            </a:r>
            <a:endParaRPr lang="en-US" sz="1000" dirty="0">
              <a:solidFill>
                <a:srgbClr val="002855"/>
              </a:solidFill>
              <a:latin typeface="Arial" charset="0"/>
              <a:ea typeface="Arial" charset="0"/>
              <a:cs typeface="Arial" charset="0"/>
            </a:endParaRPr>
          </a:p>
        </p:txBody>
      </p:sp>
      <p:sp>
        <p:nvSpPr>
          <p:cNvPr id="4" name="Content Placeholder 16"/>
          <p:cNvSpPr txBox="1">
            <a:spLocks/>
          </p:cNvSpPr>
          <p:nvPr/>
        </p:nvSpPr>
        <p:spPr>
          <a:xfrm>
            <a:off x="6934200" y="4324350"/>
            <a:ext cx="2209800" cy="81915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buFont typeface="Arial"/>
              <a:buNone/>
            </a:pPr>
            <a:r>
              <a:rPr lang="en-US" sz="1100" dirty="0" smtClean="0">
                <a:solidFill>
                  <a:srgbClr val="002855"/>
                </a:solidFill>
                <a:latin typeface="Arial" charset="0"/>
                <a:ea typeface="Arial" charset="0"/>
                <a:cs typeface="Arial" charset="0"/>
              </a:rPr>
              <a:t>John Chambers College of Business and Economics</a:t>
            </a:r>
            <a:endParaRPr lang="en-US" dirty="0" smtClean="0">
              <a:solidFill>
                <a:srgbClr val="002855"/>
              </a:solidFill>
            </a:endParaRPr>
          </a:p>
        </p:txBody>
      </p:sp>
      <p:graphicFrame>
        <p:nvGraphicFramePr>
          <p:cNvPr id="6" name="Diagram 5"/>
          <p:cNvGraphicFramePr/>
          <p:nvPr/>
        </p:nvGraphicFramePr>
        <p:xfrm>
          <a:off x="3238500" y="4552950"/>
          <a:ext cx="2667000" cy="3714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itle 1"/>
          <p:cNvSpPr txBox="1">
            <a:spLocks/>
          </p:cNvSpPr>
          <p:nvPr/>
        </p:nvSpPr>
        <p:spPr>
          <a:xfrm>
            <a:off x="2838450" y="4838700"/>
            <a:ext cx="3467100" cy="323850"/>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400" dirty="0">
                <a:latin typeface="Arial" charset="0"/>
                <a:cs typeface="Arial" charset="0"/>
              </a:rPr>
              <a:t>Step 5: Analyzing and integrating the outcomes of studies</a:t>
            </a:r>
            <a:endParaRPr lang="en-US" sz="1400" b="1" dirty="0">
              <a:solidFill>
                <a:srgbClr val="002855"/>
              </a:solidFill>
              <a:latin typeface="Arial" charset="0"/>
              <a:ea typeface="Arial" charset="0"/>
              <a:cs typeface="Arial" charset="0"/>
            </a:endParaRPr>
          </a:p>
        </p:txBody>
      </p:sp>
      <mc:AlternateContent xmlns:mc="http://schemas.openxmlformats.org/markup-compatibility/2006" xmlns:a14="http://schemas.microsoft.com/office/drawing/2010/main">
        <mc:Choice Requires="a14">
          <p:graphicFrame>
            <p:nvGraphicFramePr>
              <p:cNvPr id="8" name="Table 7"/>
              <p:cNvGraphicFramePr>
                <a:graphicFrameLocks noGrp="1"/>
              </p:cNvGraphicFramePr>
              <p:nvPr/>
            </p:nvGraphicFramePr>
            <p:xfrm>
              <a:off x="381000" y="1657350"/>
              <a:ext cx="5942648" cy="2505380"/>
            </p:xfrm>
            <a:graphic>
              <a:graphicData uri="http://schemas.openxmlformats.org/drawingml/2006/table">
                <a:tbl>
                  <a:tblPr firstRow="1" bandRow="1">
                    <a:tableStyleId>{5C22544A-7EE6-4342-B048-85BDC9FD1C3A}</a:tableStyleId>
                  </a:tblPr>
                  <a:tblGrid>
                    <a:gridCol w="443230"/>
                    <a:gridCol w="405130"/>
                    <a:gridCol w="405130"/>
                    <a:gridCol w="405130"/>
                    <a:gridCol w="914400"/>
                    <a:gridCol w="597217"/>
                    <a:gridCol w="738505"/>
                    <a:gridCol w="614363"/>
                    <a:gridCol w="614363"/>
                    <a:gridCol w="805180"/>
                  </a:tblGrid>
                  <a:tr h="239298">
                    <a:tc gridSpan="4">
                      <a:txBody>
                        <a:bodyPr/>
                        <a:lstStyle/>
                        <a:p>
                          <a:pPr algn="ctr"/>
                          <a:r>
                            <a:rPr lang="en-US" sz="1050" dirty="0" smtClean="0">
                              <a:solidFill>
                                <a:schemeClr val="tx1"/>
                              </a:solidFill>
                              <a:latin typeface="Arial" panose="020B0604020202020204" pitchFamily="34" charset="0"/>
                              <a:cs typeface="Arial" panose="020B0604020202020204" pitchFamily="34" charset="0"/>
                            </a:rPr>
                            <a:t>Coding sheet</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sz="105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sz="105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sz="105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i="0" dirty="0" smtClean="0">
                              <a:solidFill>
                                <a:schemeClr val="tx1"/>
                              </a:solidFill>
                              <a:latin typeface="Arial" panose="020B0604020202020204" pitchFamily="34" charset="0"/>
                              <a:cs typeface="Arial" panose="020B0604020202020204" pitchFamily="34" charset="0"/>
                            </a:rPr>
                            <a:t>(N</a:t>
                          </a:r>
                          <a:r>
                            <a:rPr lang="en-US" sz="1050" i="0" baseline="0" dirty="0" smtClean="0">
                              <a:solidFill>
                                <a:schemeClr val="tx1"/>
                              </a:solidFill>
                              <a:latin typeface="Arial" panose="020B0604020202020204" pitchFamily="34" charset="0"/>
                              <a:cs typeface="Arial" panose="020B0604020202020204" pitchFamily="34" charset="0"/>
                            </a:rPr>
                            <a:t> - 3)</a:t>
                          </a:r>
                          <a:endParaRPr lang="en-US" sz="1050" i="0" dirty="0" smtClean="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i="0" dirty="0" smtClean="0">
                              <a:solidFill>
                                <a:schemeClr val="tx1"/>
                              </a:solidFill>
                              <a:latin typeface="Arial" panose="020B0604020202020204" pitchFamily="34" charset="0"/>
                              <a:cs typeface="Arial" panose="020B0604020202020204" pitchFamily="34" charset="0"/>
                            </a:rPr>
                            <a:t>(1/N – 3)</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ad>
                                  <m:radPr>
                                    <m:degHide m:val="on"/>
                                    <m:ctrlPr>
                                      <a:rPr lang="en-US" sz="1050" i="1" smtClean="0">
                                        <a:solidFill>
                                          <a:schemeClr val="bg1"/>
                                        </a:solidFill>
                                        <a:latin typeface="Cambria Math" panose="02040503050406030204" pitchFamily="18" charset="0"/>
                                        <a:cs typeface="Arial" panose="020B0604020202020204" pitchFamily="34" charset="0"/>
                                      </a:rPr>
                                    </m:ctrlPr>
                                  </m:radPr>
                                  <m:deg/>
                                  <m:e>
                                    <m:r>
                                      <a:rPr lang="en-US" sz="1050" b="0" i="1" smtClean="0">
                                        <a:solidFill>
                                          <a:schemeClr val="bg1"/>
                                        </a:solidFill>
                                        <a:latin typeface="Cambria Math" panose="02040503050406030204" pitchFamily="18" charset="0"/>
                                        <a:cs typeface="Arial" panose="020B0604020202020204" pitchFamily="34" charset="0"/>
                                      </a:rPr>
                                      <m:t>𝑣𝑖</m:t>
                                    </m:r>
                                  </m:e>
                                </m:rad>
                              </m:oMath>
                            </m:oMathPara>
                          </a14:m>
                          <a:endParaRPr lang="en-US" sz="1050" i="0" dirty="0">
                            <a:solidFill>
                              <a:schemeClr val="bg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type m:val="skw"/>
                                    <m:ctrlPr>
                                      <a:rPr lang="en-US" sz="1050" i="1" smtClean="0">
                                        <a:solidFill>
                                          <a:schemeClr val="bg1"/>
                                        </a:solidFill>
                                        <a:latin typeface="Cambria Math" panose="02040503050406030204" pitchFamily="18" charset="0"/>
                                        <a:cs typeface="Arial" panose="020B0604020202020204" pitchFamily="34" charset="0"/>
                                      </a:rPr>
                                    </m:ctrlPr>
                                  </m:fPr>
                                  <m:num>
                                    <m:r>
                                      <a:rPr lang="en-US" sz="1050" b="1" i="1" smtClean="0">
                                        <a:solidFill>
                                          <a:schemeClr val="bg1"/>
                                        </a:solidFill>
                                        <a:latin typeface="Cambria Math" panose="02040503050406030204" pitchFamily="18" charset="0"/>
                                        <a:cs typeface="Arial" panose="020B0604020202020204" pitchFamily="34" charset="0"/>
                                      </a:rPr>
                                      <m:t>𝟏</m:t>
                                    </m:r>
                                  </m:num>
                                  <m:den>
                                    <m:rad>
                                      <m:radPr>
                                        <m:degHide m:val="on"/>
                                        <m:ctrlPr>
                                          <a:rPr lang="en-US" sz="1050" i="1" smtClean="0">
                                            <a:solidFill>
                                              <a:schemeClr val="bg1"/>
                                            </a:solidFill>
                                            <a:latin typeface="Cambria Math" panose="02040503050406030204" pitchFamily="18" charset="0"/>
                                            <a:cs typeface="Arial" panose="020B0604020202020204" pitchFamily="34" charset="0"/>
                                          </a:rPr>
                                        </m:ctrlPr>
                                      </m:radPr>
                                      <m:deg/>
                                      <m:e>
                                        <m:r>
                                          <a:rPr lang="en-US" sz="1050" b="1" i="1" smtClean="0">
                                            <a:solidFill>
                                              <a:schemeClr val="bg1"/>
                                            </a:solidFill>
                                            <a:latin typeface="Cambria Math" panose="02040503050406030204" pitchFamily="18" charset="0"/>
                                            <a:cs typeface="Arial" panose="020B0604020202020204" pitchFamily="34" charset="0"/>
                                          </a:rPr>
                                          <m:t>𝒗𝒊</m:t>
                                        </m:r>
                                      </m:e>
                                    </m:rad>
                                  </m:den>
                                </m:f>
                              </m:oMath>
                            </m:oMathPara>
                          </a14:m>
                          <a:endParaRPr lang="en-US" sz="1050" i="0" dirty="0">
                            <a:solidFill>
                              <a:schemeClr val="bg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050" i="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239298">
                    <a:tc>
                      <a:txBody>
                        <a:bodyPr/>
                        <a:lstStyle/>
                        <a:p>
                          <a:pPr algn="ctr"/>
                          <a:r>
                            <a:rPr lang="en-US" sz="1050" dirty="0" smtClean="0">
                              <a:solidFill>
                                <a:schemeClr val="tx1"/>
                              </a:solidFill>
                              <a:latin typeface="Arial" panose="020B0604020202020204" pitchFamily="34" charset="0"/>
                              <a:cs typeface="Arial" panose="020B0604020202020204" pitchFamily="34" charset="0"/>
                            </a:rPr>
                            <a:t>N</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i="1" dirty="0" smtClean="0">
                              <a:solidFill>
                                <a:schemeClr val="tx1"/>
                              </a:solidFill>
                              <a:latin typeface="Arial" panose="020B0604020202020204" pitchFamily="34" charset="0"/>
                              <a:cs typeface="Arial" panose="020B0604020202020204" pitchFamily="34" charset="0"/>
                            </a:rPr>
                            <a:t>r</a:t>
                          </a:r>
                          <a:endParaRPr lang="en-US" sz="1050" i="1"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dirty="0" err="1" smtClean="0">
                              <a:solidFill>
                                <a:schemeClr val="tx1"/>
                              </a:solidFill>
                              <a:latin typeface="Arial" panose="020B0604020202020204" pitchFamily="34" charset="0"/>
                              <a:cs typeface="Arial" panose="020B0604020202020204" pitchFamily="34" charset="0"/>
                            </a:rPr>
                            <a:t>ryy</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dirty="0" err="1" smtClean="0">
                              <a:solidFill>
                                <a:schemeClr val="tx1"/>
                              </a:solidFill>
                              <a:latin typeface="Arial" panose="020B0604020202020204" pitchFamily="34" charset="0"/>
                              <a:cs typeface="Arial" panose="020B0604020202020204" pitchFamily="34" charset="0"/>
                            </a:rPr>
                            <a:t>rxx</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i="1" dirty="0" smtClean="0">
                              <a:solidFill>
                                <a:schemeClr val="tx1"/>
                              </a:solidFill>
                              <a:latin typeface="Arial" panose="020B0604020202020204" pitchFamily="34" charset="0"/>
                              <a:cs typeface="Arial" panose="020B0604020202020204" pitchFamily="34" charset="0"/>
                            </a:rPr>
                            <a:t>z</a:t>
                          </a:r>
                          <a:endParaRPr lang="en-US" sz="1050" i="1"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i="1" dirty="0" smtClean="0">
                              <a:solidFill>
                                <a:schemeClr val="tx1"/>
                              </a:solidFill>
                              <a:latin typeface="Arial" panose="020B0604020202020204" pitchFamily="34" charset="0"/>
                              <a:cs typeface="Arial" panose="020B0604020202020204" pitchFamily="34" charset="0"/>
                            </a:rPr>
                            <a:t>w</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i="1" dirty="0" smtClean="0">
                              <a:solidFill>
                                <a:schemeClr val="tx1"/>
                              </a:solidFill>
                              <a:latin typeface="Arial" panose="020B0604020202020204" pitchFamily="34" charset="0"/>
                              <a:cs typeface="Arial" panose="020B0604020202020204" pitchFamily="34" charset="0"/>
                            </a:rPr>
                            <a:t>vi</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i="0" dirty="0" err="1" smtClean="0">
                              <a:solidFill>
                                <a:schemeClr val="bg1"/>
                              </a:solidFill>
                              <a:latin typeface="Arial" panose="020B0604020202020204" pitchFamily="34" charset="0"/>
                              <a:cs typeface="Arial" panose="020B0604020202020204" pitchFamily="34" charset="0"/>
                            </a:rPr>
                            <a:t>sei</a:t>
                          </a:r>
                          <a:r>
                            <a:rPr lang="en-US" sz="1050" i="0" dirty="0" smtClean="0">
                              <a:solidFill>
                                <a:schemeClr val="bg1"/>
                              </a:solidFill>
                              <a:latin typeface="Arial" panose="020B0604020202020204" pitchFamily="34" charset="0"/>
                              <a:cs typeface="Arial" panose="020B0604020202020204" pitchFamily="34" charset="0"/>
                            </a:rPr>
                            <a:t>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i="0" dirty="0" err="1" smtClean="0">
                              <a:solidFill>
                                <a:schemeClr val="bg1"/>
                              </a:solidFill>
                              <a:latin typeface="Arial" panose="020B0604020202020204" pitchFamily="34" charset="0"/>
                              <a:cs typeface="Arial" panose="020B0604020202020204" pitchFamily="34" charset="0"/>
                            </a:rPr>
                            <a:t>inv.sei</a:t>
                          </a:r>
                          <a:endParaRPr lang="en-US" sz="1050" i="0" dirty="0" smtClean="0">
                            <a:solidFill>
                              <a:schemeClr val="bg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i="0" dirty="0" smtClean="0">
                              <a:solidFill>
                                <a:schemeClr val="bg1"/>
                              </a:solidFill>
                              <a:latin typeface="Arial" panose="020B0604020202020204" pitchFamily="34" charset="0"/>
                              <a:cs typeface="Arial" panose="020B0604020202020204" pitchFamily="34" charset="0"/>
                            </a:rPr>
                            <a:t>z * </a:t>
                          </a:r>
                          <a:r>
                            <a:rPr lang="en-US" sz="1050" i="0" dirty="0" err="1" smtClean="0">
                              <a:solidFill>
                                <a:schemeClr val="bg1"/>
                              </a:solidFill>
                              <a:latin typeface="Arial" panose="020B0604020202020204" pitchFamily="34" charset="0"/>
                              <a:cs typeface="Arial" panose="020B0604020202020204" pitchFamily="34" charset="0"/>
                            </a:rPr>
                            <a:t>inv.sei</a:t>
                          </a:r>
                          <a:r>
                            <a:rPr lang="en-US" sz="1050" i="0" dirty="0" smtClean="0">
                              <a:solidFill>
                                <a:schemeClr val="bg1"/>
                              </a:solidFill>
                              <a:latin typeface="Arial" panose="020B0604020202020204" pitchFamily="34" charset="0"/>
                              <a:cs typeface="Arial" panose="020B0604020202020204" pitchFamily="34" charset="0"/>
                            </a:rPr>
                            <a:t>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17900">
                    <a:tc>
                      <a:txBody>
                        <a:bodyPr/>
                        <a:lstStyle/>
                        <a:p>
                          <a:pPr algn="ctr"/>
                          <a:r>
                            <a:rPr lang="en-US" sz="1050" dirty="0" smtClean="0">
                              <a:solidFill>
                                <a:schemeClr val="tx1"/>
                              </a:solidFill>
                              <a:latin typeface="Arial" panose="020B0604020202020204" pitchFamily="34" charset="0"/>
                              <a:cs typeface="Arial" panose="020B0604020202020204" pitchFamily="34" charset="0"/>
                            </a:rPr>
                            <a:t>356</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dirty="0" smtClean="0">
                              <a:solidFill>
                                <a:schemeClr val="tx1"/>
                              </a:solidFill>
                              <a:latin typeface="Arial" panose="020B0604020202020204" pitchFamily="34" charset="0"/>
                              <a:cs typeface="Arial" panose="020B0604020202020204" pitchFamily="34" charset="0"/>
                            </a:rPr>
                            <a:t>.21</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dirty="0" smtClean="0">
                              <a:solidFill>
                                <a:schemeClr val="tx1"/>
                              </a:solidFill>
                              <a:latin typeface="Arial" panose="020B0604020202020204" pitchFamily="34" charset="0"/>
                              <a:cs typeface="Arial" panose="020B0604020202020204" pitchFamily="34" charset="0"/>
                            </a:rPr>
                            <a:t>.89</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dirty="0" smtClean="0">
                              <a:solidFill>
                                <a:schemeClr val="tx1"/>
                              </a:solidFill>
                              <a:latin typeface="Arial" panose="020B0604020202020204" pitchFamily="34" charset="0"/>
                              <a:cs typeface="Arial" panose="020B0604020202020204" pitchFamily="34" charset="0"/>
                            </a:rPr>
                            <a:t>.93</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050" kern="1200" dirty="0">
                              <a:solidFill>
                                <a:schemeClr val="tx1"/>
                              </a:solidFill>
                              <a:latin typeface="Arial" panose="020B0604020202020204" pitchFamily="34" charset="0"/>
                              <a:ea typeface="+mn-ea"/>
                              <a:cs typeface="Arial" panose="020B0604020202020204" pitchFamily="34" charset="0"/>
                            </a:rPr>
                            <a:t>0.213171347</a:t>
                          </a:r>
                        </a:p>
                      </a:txBody>
                      <a:tcPr marL="9525" marR="857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kern="1200" dirty="0">
                              <a:solidFill>
                                <a:schemeClr val="tx1"/>
                              </a:solidFill>
                              <a:latin typeface="Arial" panose="020B0604020202020204" pitchFamily="34" charset="0"/>
                              <a:ea typeface="+mn-ea"/>
                              <a:cs typeface="Arial" panose="020B0604020202020204" pitchFamily="34" charset="0"/>
                            </a:rPr>
                            <a:t>353</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kern="1200" dirty="0">
                              <a:solidFill>
                                <a:schemeClr val="tx1"/>
                              </a:solidFill>
                              <a:latin typeface="Arial" panose="020B0604020202020204" pitchFamily="34" charset="0"/>
                              <a:ea typeface="+mn-ea"/>
                              <a:cs typeface="Arial" panose="020B0604020202020204" pitchFamily="34" charset="0"/>
                            </a:rPr>
                            <a:t>0.002833</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kern="1200" dirty="0">
                              <a:solidFill>
                                <a:schemeClr val="bg1"/>
                              </a:solidFill>
                              <a:latin typeface="Arial" panose="020B0604020202020204" pitchFamily="34" charset="0"/>
                              <a:ea typeface="+mn-ea"/>
                              <a:cs typeface="Arial" panose="020B0604020202020204" pitchFamily="34" charset="0"/>
                            </a:rPr>
                            <a:t>0.053225</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kern="1200" dirty="0">
                              <a:solidFill>
                                <a:schemeClr val="bg1"/>
                              </a:solidFill>
                              <a:latin typeface="Arial" panose="020B0604020202020204" pitchFamily="34" charset="0"/>
                              <a:ea typeface="+mn-ea"/>
                              <a:cs typeface="Arial" panose="020B0604020202020204" pitchFamily="34" charset="0"/>
                            </a:rPr>
                            <a:t>18.78829</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050" kern="1200" dirty="0">
                              <a:solidFill>
                                <a:schemeClr val="bg1"/>
                              </a:solidFill>
                              <a:latin typeface="Arial" panose="020B0604020202020204" pitchFamily="34" charset="0"/>
                              <a:ea typeface="+mn-ea"/>
                              <a:cs typeface="Arial" panose="020B0604020202020204" pitchFamily="34" charset="0"/>
                            </a:rPr>
                            <a:t>4.005126</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17900">
                    <a:tc>
                      <a:txBody>
                        <a:bodyPr/>
                        <a:lstStyle/>
                        <a:p>
                          <a:pPr algn="ctr"/>
                          <a:r>
                            <a:rPr lang="en-US" sz="1050" dirty="0" smtClean="0">
                              <a:solidFill>
                                <a:schemeClr val="tx1"/>
                              </a:solidFill>
                              <a:latin typeface="Arial" panose="020B0604020202020204" pitchFamily="34" charset="0"/>
                              <a:cs typeface="Arial" panose="020B0604020202020204" pitchFamily="34" charset="0"/>
                            </a:rPr>
                            <a:t>415</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dirty="0" smtClean="0">
                              <a:solidFill>
                                <a:schemeClr val="tx1"/>
                              </a:solidFill>
                              <a:latin typeface="Arial" panose="020B0604020202020204" pitchFamily="34" charset="0"/>
                              <a:cs typeface="Arial" panose="020B0604020202020204" pitchFamily="34" charset="0"/>
                            </a:rPr>
                            <a:t>.18</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dirty="0" smtClean="0">
                              <a:solidFill>
                                <a:schemeClr val="tx1"/>
                              </a:solidFill>
                              <a:latin typeface="Arial" panose="020B0604020202020204" pitchFamily="34" charset="0"/>
                              <a:cs typeface="Arial" panose="020B0604020202020204" pitchFamily="34" charset="0"/>
                            </a:rPr>
                            <a:t>.85</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dirty="0" smtClean="0">
                              <a:solidFill>
                                <a:schemeClr val="tx1"/>
                              </a:solidFill>
                              <a:latin typeface="Arial" panose="020B0604020202020204" pitchFamily="34" charset="0"/>
                              <a:cs typeface="Arial" panose="020B0604020202020204" pitchFamily="34" charset="0"/>
                            </a:rPr>
                            <a:t>.90</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050" kern="1200" dirty="0">
                              <a:solidFill>
                                <a:schemeClr val="tx1"/>
                              </a:solidFill>
                              <a:latin typeface="Arial" panose="020B0604020202020204" pitchFamily="34" charset="0"/>
                              <a:ea typeface="+mn-ea"/>
                              <a:cs typeface="Arial" panose="020B0604020202020204" pitchFamily="34" charset="0"/>
                            </a:rPr>
                            <a:t>0.181982689</a:t>
                          </a:r>
                        </a:p>
                      </a:txBody>
                      <a:tcPr marL="9525" marR="857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kern="1200" dirty="0">
                              <a:solidFill>
                                <a:schemeClr val="tx1"/>
                              </a:solidFill>
                              <a:latin typeface="Arial" panose="020B0604020202020204" pitchFamily="34" charset="0"/>
                              <a:ea typeface="+mn-ea"/>
                              <a:cs typeface="Arial" panose="020B0604020202020204" pitchFamily="34" charset="0"/>
                            </a:rPr>
                            <a:t>412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kern="1200" dirty="0">
                              <a:solidFill>
                                <a:schemeClr val="tx1"/>
                              </a:solidFill>
                              <a:latin typeface="Arial" panose="020B0604020202020204" pitchFamily="34" charset="0"/>
                              <a:ea typeface="+mn-ea"/>
                              <a:cs typeface="Arial" panose="020B0604020202020204" pitchFamily="34" charset="0"/>
                            </a:rPr>
                            <a:t>0.002427</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kern="1200" dirty="0">
                              <a:solidFill>
                                <a:schemeClr val="bg1"/>
                              </a:solidFill>
                              <a:latin typeface="Arial" panose="020B0604020202020204" pitchFamily="34" charset="0"/>
                              <a:ea typeface="+mn-ea"/>
                              <a:cs typeface="Arial" panose="020B0604020202020204" pitchFamily="34" charset="0"/>
                            </a:rPr>
                            <a:t>0.049266</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kern="1200" dirty="0">
                              <a:solidFill>
                                <a:schemeClr val="bg1"/>
                              </a:solidFill>
                              <a:latin typeface="Arial" panose="020B0604020202020204" pitchFamily="34" charset="0"/>
                              <a:ea typeface="+mn-ea"/>
                              <a:cs typeface="Arial" panose="020B0604020202020204" pitchFamily="34" charset="0"/>
                            </a:rPr>
                            <a:t>20.29778</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050" kern="1200" dirty="0">
                              <a:solidFill>
                                <a:schemeClr val="bg1"/>
                              </a:solidFill>
                              <a:latin typeface="Arial" panose="020B0604020202020204" pitchFamily="34" charset="0"/>
                              <a:ea typeface="+mn-ea"/>
                              <a:cs typeface="Arial" panose="020B0604020202020204" pitchFamily="34" charset="0"/>
                            </a:rPr>
                            <a:t>3.693845</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17900">
                    <a:tc>
                      <a:txBody>
                        <a:bodyPr/>
                        <a:lstStyle/>
                        <a:p>
                          <a:pPr algn="ctr"/>
                          <a:r>
                            <a:rPr lang="en-US" sz="1050" dirty="0" smtClean="0">
                              <a:solidFill>
                                <a:schemeClr val="tx1"/>
                              </a:solidFill>
                              <a:latin typeface="Arial" panose="020B0604020202020204" pitchFamily="34" charset="0"/>
                              <a:cs typeface="Arial" panose="020B0604020202020204" pitchFamily="34" charset="0"/>
                            </a:rPr>
                            <a:t>415</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dirty="0" smtClean="0">
                              <a:solidFill>
                                <a:schemeClr val="tx1"/>
                              </a:solidFill>
                              <a:latin typeface="Arial" panose="020B0604020202020204" pitchFamily="34" charset="0"/>
                              <a:cs typeface="Arial" panose="020B0604020202020204" pitchFamily="34" charset="0"/>
                            </a:rPr>
                            <a:t>.15</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dirty="0" smtClean="0">
                              <a:solidFill>
                                <a:schemeClr val="tx1"/>
                              </a:solidFill>
                              <a:latin typeface="Arial" panose="020B0604020202020204" pitchFamily="34" charset="0"/>
                              <a:cs typeface="Arial" panose="020B0604020202020204" pitchFamily="34" charset="0"/>
                            </a:rPr>
                            <a:t>.87</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dirty="0" smtClean="0">
                              <a:solidFill>
                                <a:schemeClr val="tx1"/>
                              </a:solidFill>
                              <a:latin typeface="Arial" panose="020B0604020202020204" pitchFamily="34" charset="0"/>
                              <a:cs typeface="Arial" panose="020B0604020202020204" pitchFamily="34" charset="0"/>
                            </a:rPr>
                            <a:t>.89</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050" kern="1200" dirty="0">
                              <a:solidFill>
                                <a:schemeClr val="tx1"/>
                              </a:solidFill>
                              <a:latin typeface="Arial" panose="020B0604020202020204" pitchFamily="34" charset="0"/>
                              <a:ea typeface="+mn-ea"/>
                              <a:cs typeface="Arial" panose="020B0604020202020204" pitchFamily="34" charset="0"/>
                            </a:rPr>
                            <a:t>0.151140436</a:t>
                          </a:r>
                        </a:p>
                      </a:txBody>
                      <a:tcPr marL="9525" marR="857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kern="1200" dirty="0">
                              <a:solidFill>
                                <a:schemeClr val="tx1"/>
                              </a:solidFill>
                              <a:latin typeface="Arial" panose="020B0604020202020204" pitchFamily="34" charset="0"/>
                              <a:ea typeface="+mn-ea"/>
                              <a:cs typeface="Arial" panose="020B0604020202020204" pitchFamily="34" charset="0"/>
                            </a:rPr>
                            <a:t>412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kern="1200" dirty="0">
                              <a:solidFill>
                                <a:schemeClr val="tx1"/>
                              </a:solidFill>
                              <a:latin typeface="Arial" panose="020B0604020202020204" pitchFamily="34" charset="0"/>
                              <a:ea typeface="+mn-ea"/>
                              <a:cs typeface="Arial" panose="020B0604020202020204" pitchFamily="34" charset="0"/>
                            </a:rPr>
                            <a:t>0.002427</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kern="1200" dirty="0">
                              <a:solidFill>
                                <a:schemeClr val="bg1"/>
                              </a:solidFill>
                              <a:latin typeface="Arial" panose="020B0604020202020204" pitchFamily="34" charset="0"/>
                              <a:ea typeface="+mn-ea"/>
                              <a:cs typeface="Arial" panose="020B0604020202020204" pitchFamily="34" charset="0"/>
                            </a:rPr>
                            <a:t>0.049266</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kern="1200" dirty="0">
                              <a:solidFill>
                                <a:schemeClr val="bg1"/>
                              </a:solidFill>
                              <a:latin typeface="Arial" panose="020B0604020202020204" pitchFamily="34" charset="0"/>
                              <a:ea typeface="+mn-ea"/>
                              <a:cs typeface="Arial" panose="020B0604020202020204" pitchFamily="34" charset="0"/>
                            </a:rPr>
                            <a:t>20.29778</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050" kern="1200" dirty="0">
                              <a:solidFill>
                                <a:schemeClr val="bg1"/>
                              </a:solidFill>
                              <a:latin typeface="Arial" panose="020B0604020202020204" pitchFamily="34" charset="0"/>
                              <a:ea typeface="+mn-ea"/>
                              <a:cs typeface="Arial" panose="020B0604020202020204" pitchFamily="34" charset="0"/>
                            </a:rPr>
                            <a:t>3.067816</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17900">
                    <a:tc>
                      <a:txBody>
                        <a:bodyPr/>
                        <a:lstStyle/>
                        <a:p>
                          <a:pPr algn="ctr"/>
                          <a:r>
                            <a:rPr lang="en-US" sz="1050" dirty="0" smtClean="0">
                              <a:solidFill>
                                <a:schemeClr val="tx1"/>
                              </a:solidFill>
                              <a:latin typeface="Arial" panose="020B0604020202020204" pitchFamily="34" charset="0"/>
                              <a:cs typeface="Arial" panose="020B0604020202020204" pitchFamily="34" charset="0"/>
                            </a:rPr>
                            <a:t>264</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dirty="0" smtClean="0">
                              <a:solidFill>
                                <a:schemeClr val="tx1"/>
                              </a:solidFill>
                              <a:latin typeface="Arial" panose="020B0604020202020204" pitchFamily="34" charset="0"/>
                              <a:cs typeface="Arial" panose="020B0604020202020204" pitchFamily="34" charset="0"/>
                            </a:rPr>
                            <a:t>.19</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dirty="0" smtClean="0">
                              <a:solidFill>
                                <a:schemeClr val="tx1"/>
                              </a:solidFill>
                              <a:latin typeface="Arial" panose="020B0604020202020204" pitchFamily="34" charset="0"/>
                              <a:cs typeface="Arial" panose="020B0604020202020204" pitchFamily="34" charset="0"/>
                            </a:rPr>
                            <a:t>.81</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dirty="0" smtClean="0">
                              <a:solidFill>
                                <a:schemeClr val="tx1"/>
                              </a:solidFill>
                              <a:latin typeface="Arial" panose="020B0604020202020204" pitchFamily="34" charset="0"/>
                              <a:cs typeface="Arial" panose="020B0604020202020204" pitchFamily="34" charset="0"/>
                            </a:rPr>
                            <a:t>.89</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050" kern="1200" dirty="0">
                              <a:solidFill>
                                <a:schemeClr val="tx1"/>
                              </a:solidFill>
                              <a:latin typeface="Arial" panose="020B0604020202020204" pitchFamily="34" charset="0"/>
                              <a:ea typeface="+mn-ea"/>
                              <a:cs typeface="Arial" panose="020B0604020202020204" pitchFamily="34" charset="0"/>
                            </a:rPr>
                            <a:t>0.192337169</a:t>
                          </a:r>
                        </a:p>
                      </a:txBody>
                      <a:tcPr marL="9525" marR="857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kern="1200" dirty="0">
                              <a:solidFill>
                                <a:schemeClr val="tx1"/>
                              </a:solidFill>
                              <a:latin typeface="Arial" panose="020B0604020202020204" pitchFamily="34" charset="0"/>
                              <a:ea typeface="+mn-ea"/>
                              <a:cs typeface="Arial" panose="020B0604020202020204" pitchFamily="34" charset="0"/>
                            </a:rPr>
                            <a:t>261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kern="1200" dirty="0">
                              <a:solidFill>
                                <a:schemeClr val="tx1"/>
                              </a:solidFill>
                              <a:latin typeface="Arial" panose="020B0604020202020204" pitchFamily="34" charset="0"/>
                              <a:ea typeface="+mn-ea"/>
                              <a:cs typeface="Arial" panose="020B0604020202020204" pitchFamily="34" charset="0"/>
                            </a:rPr>
                            <a:t>0.003831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kern="1200" dirty="0">
                              <a:solidFill>
                                <a:schemeClr val="bg1"/>
                              </a:solidFill>
                              <a:latin typeface="Arial" panose="020B0604020202020204" pitchFamily="34" charset="0"/>
                              <a:ea typeface="+mn-ea"/>
                              <a:cs typeface="Arial" panose="020B0604020202020204" pitchFamily="34" charset="0"/>
                            </a:rPr>
                            <a:t>0.061898</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kern="1200" dirty="0">
                              <a:solidFill>
                                <a:schemeClr val="bg1"/>
                              </a:solidFill>
                              <a:latin typeface="Arial" panose="020B0604020202020204" pitchFamily="34" charset="0"/>
                              <a:ea typeface="+mn-ea"/>
                              <a:cs typeface="Arial" panose="020B0604020202020204" pitchFamily="34" charset="0"/>
                            </a:rPr>
                            <a:t>16.15549</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050" kern="1200" dirty="0">
                              <a:solidFill>
                                <a:schemeClr val="bg1"/>
                              </a:solidFill>
                              <a:latin typeface="Arial" panose="020B0604020202020204" pitchFamily="34" charset="0"/>
                              <a:ea typeface="+mn-ea"/>
                              <a:cs typeface="Arial" panose="020B0604020202020204" pitchFamily="34" charset="0"/>
                            </a:rPr>
                            <a:t>3.107302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17900">
                    <a:tc>
                      <a:txBody>
                        <a:bodyPr/>
                        <a:lstStyle/>
                        <a:p>
                          <a:pPr algn="ctr"/>
                          <a:r>
                            <a:rPr lang="en-US" sz="1050" dirty="0" smtClean="0">
                              <a:solidFill>
                                <a:schemeClr val="tx1"/>
                              </a:solidFill>
                              <a:latin typeface="Arial" panose="020B0604020202020204" pitchFamily="34" charset="0"/>
                              <a:cs typeface="Arial" panose="020B0604020202020204" pitchFamily="34" charset="0"/>
                            </a:rPr>
                            <a:t>189</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dirty="0" smtClean="0">
                              <a:solidFill>
                                <a:schemeClr val="tx1"/>
                              </a:solidFill>
                              <a:latin typeface="Arial" panose="020B0604020202020204" pitchFamily="34" charset="0"/>
                              <a:cs typeface="Arial" panose="020B0604020202020204" pitchFamily="34" charset="0"/>
                            </a:rPr>
                            <a:t>.24</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dirty="0" smtClean="0">
                              <a:solidFill>
                                <a:schemeClr val="tx1"/>
                              </a:solidFill>
                              <a:latin typeface="Arial" panose="020B0604020202020204" pitchFamily="34" charset="0"/>
                              <a:cs typeface="Arial" panose="020B0604020202020204" pitchFamily="34" charset="0"/>
                            </a:rPr>
                            <a:t>.83</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dirty="0" smtClean="0">
                              <a:solidFill>
                                <a:schemeClr val="tx1"/>
                              </a:solidFill>
                              <a:latin typeface="Arial" panose="020B0604020202020204" pitchFamily="34" charset="0"/>
                              <a:cs typeface="Arial" panose="020B0604020202020204" pitchFamily="34" charset="0"/>
                            </a:rPr>
                            <a:t>.79</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050" kern="1200" dirty="0">
                              <a:solidFill>
                                <a:schemeClr val="tx1"/>
                              </a:solidFill>
                              <a:latin typeface="Arial" panose="020B0604020202020204" pitchFamily="34" charset="0"/>
                              <a:ea typeface="+mn-ea"/>
                              <a:cs typeface="Arial" panose="020B0604020202020204" pitchFamily="34" charset="0"/>
                            </a:rPr>
                            <a:t>0.244774113</a:t>
                          </a:r>
                        </a:p>
                      </a:txBody>
                      <a:tcPr marL="9525" marR="857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kern="1200" dirty="0">
                              <a:solidFill>
                                <a:schemeClr val="tx1"/>
                              </a:solidFill>
                              <a:latin typeface="Arial" panose="020B0604020202020204" pitchFamily="34" charset="0"/>
                              <a:ea typeface="+mn-ea"/>
                              <a:cs typeface="Arial" panose="020B0604020202020204" pitchFamily="34" charset="0"/>
                            </a:rPr>
                            <a:t>186</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kern="1200" dirty="0">
                              <a:solidFill>
                                <a:schemeClr val="tx1"/>
                              </a:solidFill>
                              <a:latin typeface="Arial" panose="020B0604020202020204" pitchFamily="34" charset="0"/>
                              <a:ea typeface="+mn-ea"/>
                              <a:cs typeface="Arial" panose="020B0604020202020204" pitchFamily="34" charset="0"/>
                            </a:rPr>
                            <a:t>0.005376</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kern="1200" dirty="0">
                              <a:solidFill>
                                <a:schemeClr val="bg1"/>
                              </a:solidFill>
                              <a:latin typeface="Arial" panose="020B0604020202020204" pitchFamily="34" charset="0"/>
                              <a:ea typeface="+mn-ea"/>
                              <a:cs typeface="Arial" panose="020B0604020202020204" pitchFamily="34" charset="0"/>
                            </a:rPr>
                            <a:t>0.073324</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kern="1200" dirty="0">
                              <a:solidFill>
                                <a:schemeClr val="bg1"/>
                              </a:solidFill>
                              <a:latin typeface="Arial" panose="020B0604020202020204" pitchFamily="34" charset="0"/>
                              <a:ea typeface="+mn-ea"/>
                              <a:cs typeface="Arial" panose="020B0604020202020204" pitchFamily="34" charset="0"/>
                            </a:rPr>
                            <a:t>13.63818</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050" kern="1200" dirty="0">
                              <a:solidFill>
                                <a:schemeClr val="bg1"/>
                              </a:solidFill>
                              <a:latin typeface="Arial" panose="020B0604020202020204" pitchFamily="34" charset="0"/>
                              <a:ea typeface="+mn-ea"/>
                              <a:cs typeface="Arial" panose="020B0604020202020204" pitchFamily="34" charset="0"/>
                            </a:rPr>
                            <a:t>3.338274</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r>
                  <a:tr h="317900">
                    <a:tc>
                      <a:txBody>
                        <a:bodyPr/>
                        <a:lstStyle/>
                        <a:p>
                          <a:pPr algn="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rtl="0" fontAlgn="ctr"/>
                          <a:endParaRPr lang="en-US" sz="1050" b="0" i="0" u="none" strike="noStrike" dirty="0">
                            <a:solidFill>
                              <a:srgbClr val="000000"/>
                            </a:solidFill>
                            <a:effectLst/>
                            <a:latin typeface="Arial" panose="020B0604020202020204" pitchFamily="34" charset="0"/>
                          </a:endParaRPr>
                        </a:p>
                      </a:txBody>
                      <a:tcPr marL="9525" marR="857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US" sz="1050" b="0" i="0" u="none" strike="noStrike" kern="1200" dirty="0">
                            <a:solidFill>
                              <a:srgbClr val="000000"/>
                            </a:solidFill>
                            <a:effectLst/>
                            <a:latin typeface="Arial" panose="020B0604020202020204" pitchFamily="34" charset="0"/>
                            <a:ea typeface="+mn-ea"/>
                            <a:cs typeface="+mn-cs"/>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US" sz="1050" b="0" i="0" u="none" strike="noStrike" kern="1200" dirty="0">
                            <a:solidFill>
                              <a:srgbClr val="000000"/>
                            </a:solidFill>
                            <a:effectLst/>
                            <a:latin typeface="Arial" panose="020B0604020202020204" pitchFamily="34" charset="0"/>
                            <a:ea typeface="+mn-ea"/>
                            <a:cs typeface="+mn-cs"/>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US" sz="1050" b="0" i="0" u="none" strike="noStrike" kern="1200" dirty="0">
                            <a:solidFill>
                              <a:schemeClr val="bg1"/>
                            </a:solidFill>
                            <a:effectLst/>
                            <a:latin typeface="Arial" panose="020B0604020202020204" pitchFamily="34" charset="0"/>
                            <a:ea typeface="+mn-ea"/>
                            <a:cs typeface="+mn-cs"/>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050" kern="1200" dirty="0" smtClean="0">
                              <a:solidFill>
                                <a:schemeClr val="bg1"/>
                              </a:solidFill>
                              <a:latin typeface="Arial" panose="020B0604020202020204" pitchFamily="34" charset="0"/>
                              <a:ea typeface="+mn-ea"/>
                              <a:cs typeface="Arial" panose="020B0604020202020204" pitchFamily="34" charset="0"/>
                            </a:rPr>
                            <a:t>89.17754</a:t>
                          </a:r>
                          <a:endParaRPr lang="en-US" sz="1050" kern="1200" dirty="0">
                            <a:solidFill>
                              <a:schemeClr val="bg1"/>
                            </a:solidFill>
                            <a:latin typeface="Arial" panose="020B0604020202020204" pitchFamily="34" charset="0"/>
                            <a:ea typeface="+mn-ea"/>
                            <a:cs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050" kern="1200" dirty="0" smtClean="0">
                              <a:solidFill>
                                <a:schemeClr val="bg1"/>
                              </a:solidFill>
                              <a:latin typeface="Arial" panose="020B0604020202020204" pitchFamily="34" charset="0"/>
                              <a:ea typeface="+mn-ea"/>
                              <a:cs typeface="Arial" panose="020B0604020202020204" pitchFamily="34" charset="0"/>
                            </a:rPr>
                            <a:t>17.21236</a:t>
                          </a:r>
                          <a:endParaRPr lang="en-US" sz="1050" kern="1200" dirty="0">
                            <a:solidFill>
                              <a:schemeClr val="bg1"/>
                            </a:solidFill>
                            <a:latin typeface="Arial" panose="020B0604020202020204" pitchFamily="34" charset="0"/>
                            <a:ea typeface="+mn-ea"/>
                            <a:cs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mc:Choice>
        <mc:Fallback xmlns="">
          <p:graphicFrame>
            <p:nvGraphicFramePr>
              <p:cNvPr id="8" name="Table 7"/>
              <p:cNvGraphicFramePr>
                <a:graphicFrameLocks noGrp="1"/>
              </p:cNvGraphicFramePr>
              <p:nvPr/>
            </p:nvGraphicFramePr>
            <p:xfrm>
              <a:off x="381000" y="1657350"/>
              <a:ext cx="5942648" cy="2505380"/>
            </p:xfrm>
            <a:graphic>
              <a:graphicData uri="http://schemas.openxmlformats.org/drawingml/2006/table">
                <a:tbl>
                  <a:tblPr firstRow="1" bandRow="1">
                    <a:tableStyleId>{5C22544A-7EE6-4342-B048-85BDC9FD1C3A}</a:tableStyleId>
                  </a:tblPr>
                  <a:tblGrid>
                    <a:gridCol w="443230"/>
                    <a:gridCol w="405130"/>
                    <a:gridCol w="405130"/>
                    <a:gridCol w="405130"/>
                    <a:gridCol w="914400"/>
                    <a:gridCol w="597217"/>
                    <a:gridCol w="738505"/>
                    <a:gridCol w="614363"/>
                    <a:gridCol w="614363"/>
                    <a:gridCol w="805180"/>
                  </a:tblGrid>
                  <a:tr h="346520">
                    <a:tc gridSpan="4">
                      <a:txBody>
                        <a:bodyPr/>
                        <a:lstStyle/>
                        <a:p>
                          <a:pPr algn="ctr"/>
                          <a:r>
                            <a:rPr lang="en-US" sz="1050" dirty="0" smtClean="0">
                              <a:solidFill>
                                <a:schemeClr val="tx1"/>
                              </a:solidFill>
                              <a:latin typeface="Arial" panose="020B0604020202020204" pitchFamily="34" charset="0"/>
                              <a:cs typeface="Arial" panose="020B0604020202020204" pitchFamily="34" charset="0"/>
                            </a:rPr>
                            <a:t>Coding sheet</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sz="105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sz="105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sz="105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i="0" dirty="0" smtClean="0">
                              <a:solidFill>
                                <a:schemeClr val="tx1"/>
                              </a:solidFill>
                              <a:latin typeface="Arial" panose="020B0604020202020204" pitchFamily="34" charset="0"/>
                              <a:cs typeface="Arial" panose="020B0604020202020204" pitchFamily="34" charset="0"/>
                            </a:rPr>
                            <a:t>(N</a:t>
                          </a:r>
                          <a:r>
                            <a:rPr lang="en-US" sz="1050" i="0" baseline="0" dirty="0" smtClean="0">
                              <a:solidFill>
                                <a:schemeClr val="tx1"/>
                              </a:solidFill>
                              <a:latin typeface="Arial" panose="020B0604020202020204" pitchFamily="34" charset="0"/>
                              <a:cs typeface="Arial" panose="020B0604020202020204" pitchFamily="34" charset="0"/>
                            </a:rPr>
                            <a:t> - 3)</a:t>
                          </a:r>
                          <a:endParaRPr lang="en-US" sz="1050" i="0" dirty="0" smtClean="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i="0" dirty="0" smtClean="0">
                              <a:solidFill>
                                <a:schemeClr val="tx1"/>
                              </a:solidFill>
                              <a:latin typeface="Arial" panose="020B0604020202020204" pitchFamily="34" charset="0"/>
                              <a:cs typeface="Arial" panose="020B0604020202020204" pitchFamily="34" charset="0"/>
                            </a:rPr>
                            <a:t>(1/N – 3)</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rotWithShape="0">
                          <a:blip r:embed="rId8"/>
                          <a:stretch>
                            <a:fillRect l="-635644" t="-78947" r="-230693" b="-626316"/>
                          </a:stretch>
                        </a:blipFill>
                      </a:tcPr>
                    </a:tc>
                    <a:tc>
                      <a:txBody>
                        <a:bodyPr/>
                        <a:lstStyle/>
                        <a:p>
                          <a:endParaRPr 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rotWithShape="0">
                          <a:blip r:embed="rId8"/>
                          <a:stretch>
                            <a:fillRect l="-735644" t="-78947" r="-130693" b="-626316"/>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050" i="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251460">
                    <a:tc>
                      <a:txBody>
                        <a:bodyPr/>
                        <a:lstStyle/>
                        <a:p>
                          <a:pPr algn="ctr"/>
                          <a:r>
                            <a:rPr lang="en-US" sz="1050" dirty="0" smtClean="0">
                              <a:solidFill>
                                <a:schemeClr val="tx1"/>
                              </a:solidFill>
                              <a:latin typeface="Arial" panose="020B0604020202020204" pitchFamily="34" charset="0"/>
                              <a:cs typeface="Arial" panose="020B0604020202020204" pitchFamily="34" charset="0"/>
                            </a:rPr>
                            <a:t>N</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i="1" dirty="0" smtClean="0">
                              <a:solidFill>
                                <a:schemeClr val="tx1"/>
                              </a:solidFill>
                              <a:latin typeface="Arial" panose="020B0604020202020204" pitchFamily="34" charset="0"/>
                              <a:cs typeface="Arial" panose="020B0604020202020204" pitchFamily="34" charset="0"/>
                            </a:rPr>
                            <a:t>r</a:t>
                          </a:r>
                          <a:endParaRPr lang="en-US" sz="1050" i="1"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dirty="0" err="1" smtClean="0">
                              <a:solidFill>
                                <a:schemeClr val="tx1"/>
                              </a:solidFill>
                              <a:latin typeface="Arial" panose="020B0604020202020204" pitchFamily="34" charset="0"/>
                              <a:cs typeface="Arial" panose="020B0604020202020204" pitchFamily="34" charset="0"/>
                            </a:rPr>
                            <a:t>ryy</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dirty="0" err="1" smtClean="0">
                              <a:solidFill>
                                <a:schemeClr val="tx1"/>
                              </a:solidFill>
                              <a:latin typeface="Arial" panose="020B0604020202020204" pitchFamily="34" charset="0"/>
                              <a:cs typeface="Arial" panose="020B0604020202020204" pitchFamily="34" charset="0"/>
                            </a:rPr>
                            <a:t>rxx</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i="1" dirty="0" smtClean="0">
                              <a:solidFill>
                                <a:schemeClr val="tx1"/>
                              </a:solidFill>
                              <a:latin typeface="Arial" panose="020B0604020202020204" pitchFamily="34" charset="0"/>
                              <a:cs typeface="Arial" panose="020B0604020202020204" pitchFamily="34" charset="0"/>
                            </a:rPr>
                            <a:t>z</a:t>
                          </a:r>
                          <a:endParaRPr lang="en-US" sz="1050" i="1"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i="1" dirty="0" smtClean="0">
                              <a:solidFill>
                                <a:schemeClr val="tx1"/>
                              </a:solidFill>
                              <a:latin typeface="Arial" panose="020B0604020202020204" pitchFamily="34" charset="0"/>
                              <a:cs typeface="Arial" panose="020B0604020202020204" pitchFamily="34" charset="0"/>
                            </a:rPr>
                            <a:t>w</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i="1" dirty="0" smtClean="0">
                              <a:solidFill>
                                <a:schemeClr val="tx1"/>
                              </a:solidFill>
                              <a:latin typeface="Arial" panose="020B0604020202020204" pitchFamily="34" charset="0"/>
                              <a:cs typeface="Arial" panose="020B0604020202020204" pitchFamily="34" charset="0"/>
                            </a:rPr>
                            <a:t>vi</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i="0" dirty="0" err="1" smtClean="0">
                              <a:solidFill>
                                <a:schemeClr val="bg1"/>
                              </a:solidFill>
                              <a:latin typeface="Arial" panose="020B0604020202020204" pitchFamily="34" charset="0"/>
                              <a:cs typeface="Arial" panose="020B0604020202020204" pitchFamily="34" charset="0"/>
                            </a:rPr>
                            <a:t>sei</a:t>
                          </a:r>
                          <a:r>
                            <a:rPr lang="en-US" sz="1050" i="0" dirty="0" smtClean="0">
                              <a:solidFill>
                                <a:schemeClr val="bg1"/>
                              </a:solidFill>
                              <a:latin typeface="Arial" panose="020B0604020202020204" pitchFamily="34" charset="0"/>
                              <a:cs typeface="Arial" panose="020B0604020202020204" pitchFamily="34" charset="0"/>
                            </a:rPr>
                            <a:t>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i="0" dirty="0" err="1" smtClean="0">
                              <a:solidFill>
                                <a:schemeClr val="bg1"/>
                              </a:solidFill>
                              <a:latin typeface="Arial" panose="020B0604020202020204" pitchFamily="34" charset="0"/>
                              <a:cs typeface="Arial" panose="020B0604020202020204" pitchFamily="34" charset="0"/>
                            </a:rPr>
                            <a:t>inv.sei</a:t>
                          </a:r>
                          <a:endParaRPr lang="en-US" sz="1050" i="0" dirty="0" smtClean="0">
                            <a:solidFill>
                              <a:schemeClr val="bg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i="0" dirty="0" smtClean="0">
                              <a:solidFill>
                                <a:schemeClr val="bg1"/>
                              </a:solidFill>
                              <a:latin typeface="Arial" panose="020B0604020202020204" pitchFamily="34" charset="0"/>
                              <a:cs typeface="Arial" panose="020B0604020202020204" pitchFamily="34" charset="0"/>
                            </a:rPr>
                            <a:t>z * </a:t>
                          </a:r>
                          <a:r>
                            <a:rPr lang="en-US" sz="1050" i="0" dirty="0" err="1" smtClean="0">
                              <a:solidFill>
                                <a:schemeClr val="bg1"/>
                              </a:solidFill>
                              <a:latin typeface="Arial" panose="020B0604020202020204" pitchFamily="34" charset="0"/>
                              <a:cs typeface="Arial" panose="020B0604020202020204" pitchFamily="34" charset="0"/>
                            </a:rPr>
                            <a:t>inv.sei</a:t>
                          </a:r>
                          <a:r>
                            <a:rPr lang="en-US" sz="1050" i="0" dirty="0" smtClean="0">
                              <a:solidFill>
                                <a:schemeClr val="bg1"/>
                              </a:solidFill>
                              <a:latin typeface="Arial" panose="020B0604020202020204" pitchFamily="34" charset="0"/>
                              <a:cs typeface="Arial" panose="020B0604020202020204" pitchFamily="34" charset="0"/>
                            </a:rPr>
                            <a:t>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17900">
                    <a:tc>
                      <a:txBody>
                        <a:bodyPr/>
                        <a:lstStyle/>
                        <a:p>
                          <a:pPr algn="ctr"/>
                          <a:r>
                            <a:rPr lang="en-US" sz="1050" dirty="0" smtClean="0">
                              <a:solidFill>
                                <a:schemeClr val="tx1"/>
                              </a:solidFill>
                              <a:latin typeface="Arial" panose="020B0604020202020204" pitchFamily="34" charset="0"/>
                              <a:cs typeface="Arial" panose="020B0604020202020204" pitchFamily="34" charset="0"/>
                            </a:rPr>
                            <a:t>356</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dirty="0" smtClean="0">
                              <a:solidFill>
                                <a:schemeClr val="tx1"/>
                              </a:solidFill>
                              <a:latin typeface="Arial" panose="020B0604020202020204" pitchFamily="34" charset="0"/>
                              <a:cs typeface="Arial" panose="020B0604020202020204" pitchFamily="34" charset="0"/>
                            </a:rPr>
                            <a:t>.21</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dirty="0" smtClean="0">
                              <a:solidFill>
                                <a:schemeClr val="tx1"/>
                              </a:solidFill>
                              <a:latin typeface="Arial" panose="020B0604020202020204" pitchFamily="34" charset="0"/>
                              <a:cs typeface="Arial" panose="020B0604020202020204" pitchFamily="34" charset="0"/>
                            </a:rPr>
                            <a:t>.89</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dirty="0" smtClean="0">
                              <a:solidFill>
                                <a:schemeClr val="tx1"/>
                              </a:solidFill>
                              <a:latin typeface="Arial" panose="020B0604020202020204" pitchFamily="34" charset="0"/>
                              <a:cs typeface="Arial" panose="020B0604020202020204" pitchFamily="34" charset="0"/>
                            </a:rPr>
                            <a:t>.93</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050" kern="1200" dirty="0">
                              <a:solidFill>
                                <a:schemeClr val="tx1"/>
                              </a:solidFill>
                              <a:latin typeface="Arial" panose="020B0604020202020204" pitchFamily="34" charset="0"/>
                              <a:ea typeface="+mn-ea"/>
                              <a:cs typeface="Arial" panose="020B0604020202020204" pitchFamily="34" charset="0"/>
                            </a:rPr>
                            <a:t>0.213171347</a:t>
                          </a:r>
                        </a:p>
                      </a:txBody>
                      <a:tcPr marL="9525" marR="857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kern="1200" dirty="0">
                              <a:solidFill>
                                <a:schemeClr val="tx1"/>
                              </a:solidFill>
                              <a:latin typeface="Arial" panose="020B0604020202020204" pitchFamily="34" charset="0"/>
                              <a:ea typeface="+mn-ea"/>
                              <a:cs typeface="Arial" panose="020B0604020202020204" pitchFamily="34" charset="0"/>
                            </a:rPr>
                            <a:t>353</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kern="1200" dirty="0">
                              <a:solidFill>
                                <a:schemeClr val="tx1"/>
                              </a:solidFill>
                              <a:latin typeface="Arial" panose="020B0604020202020204" pitchFamily="34" charset="0"/>
                              <a:ea typeface="+mn-ea"/>
                              <a:cs typeface="Arial" panose="020B0604020202020204" pitchFamily="34" charset="0"/>
                            </a:rPr>
                            <a:t>0.002833</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kern="1200" dirty="0">
                              <a:solidFill>
                                <a:schemeClr val="bg1"/>
                              </a:solidFill>
                              <a:latin typeface="Arial" panose="020B0604020202020204" pitchFamily="34" charset="0"/>
                              <a:ea typeface="+mn-ea"/>
                              <a:cs typeface="Arial" panose="020B0604020202020204" pitchFamily="34" charset="0"/>
                            </a:rPr>
                            <a:t>0.053225</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kern="1200" dirty="0">
                              <a:solidFill>
                                <a:schemeClr val="bg1"/>
                              </a:solidFill>
                              <a:latin typeface="Arial" panose="020B0604020202020204" pitchFamily="34" charset="0"/>
                              <a:ea typeface="+mn-ea"/>
                              <a:cs typeface="Arial" panose="020B0604020202020204" pitchFamily="34" charset="0"/>
                            </a:rPr>
                            <a:t>18.78829</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050" kern="1200" dirty="0">
                              <a:solidFill>
                                <a:schemeClr val="bg1"/>
                              </a:solidFill>
                              <a:latin typeface="Arial" panose="020B0604020202020204" pitchFamily="34" charset="0"/>
                              <a:ea typeface="+mn-ea"/>
                              <a:cs typeface="Arial" panose="020B0604020202020204" pitchFamily="34" charset="0"/>
                            </a:rPr>
                            <a:t>4.005126</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17900">
                    <a:tc>
                      <a:txBody>
                        <a:bodyPr/>
                        <a:lstStyle/>
                        <a:p>
                          <a:pPr algn="ctr"/>
                          <a:r>
                            <a:rPr lang="en-US" sz="1050" dirty="0" smtClean="0">
                              <a:solidFill>
                                <a:schemeClr val="tx1"/>
                              </a:solidFill>
                              <a:latin typeface="Arial" panose="020B0604020202020204" pitchFamily="34" charset="0"/>
                              <a:cs typeface="Arial" panose="020B0604020202020204" pitchFamily="34" charset="0"/>
                            </a:rPr>
                            <a:t>415</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dirty="0" smtClean="0">
                              <a:solidFill>
                                <a:schemeClr val="tx1"/>
                              </a:solidFill>
                              <a:latin typeface="Arial" panose="020B0604020202020204" pitchFamily="34" charset="0"/>
                              <a:cs typeface="Arial" panose="020B0604020202020204" pitchFamily="34" charset="0"/>
                            </a:rPr>
                            <a:t>.18</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dirty="0" smtClean="0">
                              <a:solidFill>
                                <a:schemeClr val="tx1"/>
                              </a:solidFill>
                              <a:latin typeface="Arial" panose="020B0604020202020204" pitchFamily="34" charset="0"/>
                              <a:cs typeface="Arial" panose="020B0604020202020204" pitchFamily="34" charset="0"/>
                            </a:rPr>
                            <a:t>.85</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dirty="0" smtClean="0">
                              <a:solidFill>
                                <a:schemeClr val="tx1"/>
                              </a:solidFill>
                              <a:latin typeface="Arial" panose="020B0604020202020204" pitchFamily="34" charset="0"/>
                              <a:cs typeface="Arial" panose="020B0604020202020204" pitchFamily="34" charset="0"/>
                            </a:rPr>
                            <a:t>.90</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050" kern="1200" dirty="0">
                              <a:solidFill>
                                <a:schemeClr val="tx1"/>
                              </a:solidFill>
                              <a:latin typeface="Arial" panose="020B0604020202020204" pitchFamily="34" charset="0"/>
                              <a:ea typeface="+mn-ea"/>
                              <a:cs typeface="Arial" panose="020B0604020202020204" pitchFamily="34" charset="0"/>
                            </a:rPr>
                            <a:t>0.181982689</a:t>
                          </a:r>
                        </a:p>
                      </a:txBody>
                      <a:tcPr marL="9525" marR="857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kern="1200" dirty="0">
                              <a:solidFill>
                                <a:schemeClr val="tx1"/>
                              </a:solidFill>
                              <a:latin typeface="Arial" panose="020B0604020202020204" pitchFamily="34" charset="0"/>
                              <a:ea typeface="+mn-ea"/>
                              <a:cs typeface="Arial" panose="020B0604020202020204" pitchFamily="34" charset="0"/>
                            </a:rPr>
                            <a:t>412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kern="1200" dirty="0">
                              <a:solidFill>
                                <a:schemeClr val="tx1"/>
                              </a:solidFill>
                              <a:latin typeface="Arial" panose="020B0604020202020204" pitchFamily="34" charset="0"/>
                              <a:ea typeface="+mn-ea"/>
                              <a:cs typeface="Arial" panose="020B0604020202020204" pitchFamily="34" charset="0"/>
                            </a:rPr>
                            <a:t>0.002427</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kern="1200" dirty="0">
                              <a:solidFill>
                                <a:schemeClr val="bg1"/>
                              </a:solidFill>
                              <a:latin typeface="Arial" panose="020B0604020202020204" pitchFamily="34" charset="0"/>
                              <a:ea typeface="+mn-ea"/>
                              <a:cs typeface="Arial" panose="020B0604020202020204" pitchFamily="34" charset="0"/>
                            </a:rPr>
                            <a:t>0.049266</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kern="1200" dirty="0">
                              <a:solidFill>
                                <a:schemeClr val="bg1"/>
                              </a:solidFill>
                              <a:latin typeface="Arial" panose="020B0604020202020204" pitchFamily="34" charset="0"/>
                              <a:ea typeface="+mn-ea"/>
                              <a:cs typeface="Arial" panose="020B0604020202020204" pitchFamily="34" charset="0"/>
                            </a:rPr>
                            <a:t>20.29778</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050" kern="1200" dirty="0">
                              <a:solidFill>
                                <a:schemeClr val="bg1"/>
                              </a:solidFill>
                              <a:latin typeface="Arial" panose="020B0604020202020204" pitchFamily="34" charset="0"/>
                              <a:ea typeface="+mn-ea"/>
                              <a:cs typeface="Arial" panose="020B0604020202020204" pitchFamily="34" charset="0"/>
                            </a:rPr>
                            <a:t>3.693845</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17900">
                    <a:tc>
                      <a:txBody>
                        <a:bodyPr/>
                        <a:lstStyle/>
                        <a:p>
                          <a:pPr algn="ctr"/>
                          <a:r>
                            <a:rPr lang="en-US" sz="1050" dirty="0" smtClean="0">
                              <a:solidFill>
                                <a:schemeClr val="tx1"/>
                              </a:solidFill>
                              <a:latin typeface="Arial" panose="020B0604020202020204" pitchFamily="34" charset="0"/>
                              <a:cs typeface="Arial" panose="020B0604020202020204" pitchFamily="34" charset="0"/>
                            </a:rPr>
                            <a:t>415</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dirty="0" smtClean="0">
                              <a:solidFill>
                                <a:schemeClr val="tx1"/>
                              </a:solidFill>
                              <a:latin typeface="Arial" panose="020B0604020202020204" pitchFamily="34" charset="0"/>
                              <a:cs typeface="Arial" panose="020B0604020202020204" pitchFamily="34" charset="0"/>
                            </a:rPr>
                            <a:t>.15</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dirty="0" smtClean="0">
                              <a:solidFill>
                                <a:schemeClr val="tx1"/>
                              </a:solidFill>
                              <a:latin typeface="Arial" panose="020B0604020202020204" pitchFamily="34" charset="0"/>
                              <a:cs typeface="Arial" panose="020B0604020202020204" pitchFamily="34" charset="0"/>
                            </a:rPr>
                            <a:t>.87</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dirty="0" smtClean="0">
                              <a:solidFill>
                                <a:schemeClr val="tx1"/>
                              </a:solidFill>
                              <a:latin typeface="Arial" panose="020B0604020202020204" pitchFamily="34" charset="0"/>
                              <a:cs typeface="Arial" panose="020B0604020202020204" pitchFamily="34" charset="0"/>
                            </a:rPr>
                            <a:t>.89</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050" kern="1200" dirty="0">
                              <a:solidFill>
                                <a:schemeClr val="tx1"/>
                              </a:solidFill>
                              <a:latin typeface="Arial" panose="020B0604020202020204" pitchFamily="34" charset="0"/>
                              <a:ea typeface="+mn-ea"/>
                              <a:cs typeface="Arial" panose="020B0604020202020204" pitchFamily="34" charset="0"/>
                            </a:rPr>
                            <a:t>0.151140436</a:t>
                          </a:r>
                        </a:p>
                      </a:txBody>
                      <a:tcPr marL="9525" marR="857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kern="1200" dirty="0">
                              <a:solidFill>
                                <a:schemeClr val="tx1"/>
                              </a:solidFill>
                              <a:latin typeface="Arial" panose="020B0604020202020204" pitchFamily="34" charset="0"/>
                              <a:ea typeface="+mn-ea"/>
                              <a:cs typeface="Arial" panose="020B0604020202020204" pitchFamily="34" charset="0"/>
                            </a:rPr>
                            <a:t>412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kern="1200" dirty="0">
                              <a:solidFill>
                                <a:schemeClr val="tx1"/>
                              </a:solidFill>
                              <a:latin typeface="Arial" panose="020B0604020202020204" pitchFamily="34" charset="0"/>
                              <a:ea typeface="+mn-ea"/>
                              <a:cs typeface="Arial" panose="020B0604020202020204" pitchFamily="34" charset="0"/>
                            </a:rPr>
                            <a:t>0.002427</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kern="1200" dirty="0">
                              <a:solidFill>
                                <a:schemeClr val="bg1"/>
                              </a:solidFill>
                              <a:latin typeface="Arial" panose="020B0604020202020204" pitchFamily="34" charset="0"/>
                              <a:ea typeface="+mn-ea"/>
                              <a:cs typeface="Arial" panose="020B0604020202020204" pitchFamily="34" charset="0"/>
                            </a:rPr>
                            <a:t>0.049266</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kern="1200" dirty="0">
                              <a:solidFill>
                                <a:schemeClr val="bg1"/>
                              </a:solidFill>
                              <a:latin typeface="Arial" panose="020B0604020202020204" pitchFamily="34" charset="0"/>
                              <a:ea typeface="+mn-ea"/>
                              <a:cs typeface="Arial" panose="020B0604020202020204" pitchFamily="34" charset="0"/>
                            </a:rPr>
                            <a:t>20.29778</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050" kern="1200" dirty="0">
                              <a:solidFill>
                                <a:schemeClr val="bg1"/>
                              </a:solidFill>
                              <a:latin typeface="Arial" panose="020B0604020202020204" pitchFamily="34" charset="0"/>
                              <a:ea typeface="+mn-ea"/>
                              <a:cs typeface="Arial" panose="020B0604020202020204" pitchFamily="34" charset="0"/>
                            </a:rPr>
                            <a:t>3.067816</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17900">
                    <a:tc>
                      <a:txBody>
                        <a:bodyPr/>
                        <a:lstStyle/>
                        <a:p>
                          <a:pPr algn="ctr"/>
                          <a:r>
                            <a:rPr lang="en-US" sz="1050" dirty="0" smtClean="0">
                              <a:solidFill>
                                <a:schemeClr val="tx1"/>
                              </a:solidFill>
                              <a:latin typeface="Arial" panose="020B0604020202020204" pitchFamily="34" charset="0"/>
                              <a:cs typeface="Arial" panose="020B0604020202020204" pitchFamily="34" charset="0"/>
                            </a:rPr>
                            <a:t>264</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dirty="0" smtClean="0">
                              <a:solidFill>
                                <a:schemeClr val="tx1"/>
                              </a:solidFill>
                              <a:latin typeface="Arial" panose="020B0604020202020204" pitchFamily="34" charset="0"/>
                              <a:cs typeface="Arial" panose="020B0604020202020204" pitchFamily="34" charset="0"/>
                            </a:rPr>
                            <a:t>.19</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dirty="0" smtClean="0">
                              <a:solidFill>
                                <a:schemeClr val="tx1"/>
                              </a:solidFill>
                              <a:latin typeface="Arial" panose="020B0604020202020204" pitchFamily="34" charset="0"/>
                              <a:cs typeface="Arial" panose="020B0604020202020204" pitchFamily="34" charset="0"/>
                            </a:rPr>
                            <a:t>.81</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dirty="0" smtClean="0">
                              <a:solidFill>
                                <a:schemeClr val="tx1"/>
                              </a:solidFill>
                              <a:latin typeface="Arial" panose="020B0604020202020204" pitchFamily="34" charset="0"/>
                              <a:cs typeface="Arial" panose="020B0604020202020204" pitchFamily="34" charset="0"/>
                            </a:rPr>
                            <a:t>.89</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050" kern="1200" dirty="0">
                              <a:solidFill>
                                <a:schemeClr val="tx1"/>
                              </a:solidFill>
                              <a:latin typeface="Arial" panose="020B0604020202020204" pitchFamily="34" charset="0"/>
                              <a:ea typeface="+mn-ea"/>
                              <a:cs typeface="Arial" panose="020B0604020202020204" pitchFamily="34" charset="0"/>
                            </a:rPr>
                            <a:t>0.192337169</a:t>
                          </a:r>
                        </a:p>
                      </a:txBody>
                      <a:tcPr marL="9525" marR="857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kern="1200" dirty="0">
                              <a:solidFill>
                                <a:schemeClr val="tx1"/>
                              </a:solidFill>
                              <a:latin typeface="Arial" panose="020B0604020202020204" pitchFamily="34" charset="0"/>
                              <a:ea typeface="+mn-ea"/>
                              <a:cs typeface="Arial" panose="020B0604020202020204" pitchFamily="34" charset="0"/>
                            </a:rPr>
                            <a:t>261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kern="1200" dirty="0">
                              <a:solidFill>
                                <a:schemeClr val="tx1"/>
                              </a:solidFill>
                              <a:latin typeface="Arial" panose="020B0604020202020204" pitchFamily="34" charset="0"/>
                              <a:ea typeface="+mn-ea"/>
                              <a:cs typeface="Arial" panose="020B0604020202020204" pitchFamily="34" charset="0"/>
                            </a:rPr>
                            <a:t>0.003831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kern="1200" dirty="0">
                              <a:solidFill>
                                <a:schemeClr val="bg1"/>
                              </a:solidFill>
                              <a:latin typeface="Arial" panose="020B0604020202020204" pitchFamily="34" charset="0"/>
                              <a:ea typeface="+mn-ea"/>
                              <a:cs typeface="Arial" panose="020B0604020202020204" pitchFamily="34" charset="0"/>
                            </a:rPr>
                            <a:t>0.061898</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kern="1200" dirty="0">
                              <a:solidFill>
                                <a:schemeClr val="bg1"/>
                              </a:solidFill>
                              <a:latin typeface="Arial" panose="020B0604020202020204" pitchFamily="34" charset="0"/>
                              <a:ea typeface="+mn-ea"/>
                              <a:cs typeface="Arial" panose="020B0604020202020204" pitchFamily="34" charset="0"/>
                            </a:rPr>
                            <a:t>16.15549</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050" kern="1200" dirty="0">
                              <a:solidFill>
                                <a:schemeClr val="bg1"/>
                              </a:solidFill>
                              <a:latin typeface="Arial" panose="020B0604020202020204" pitchFamily="34" charset="0"/>
                              <a:ea typeface="+mn-ea"/>
                              <a:cs typeface="Arial" panose="020B0604020202020204" pitchFamily="34" charset="0"/>
                            </a:rPr>
                            <a:t>3.107302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17900">
                    <a:tc>
                      <a:txBody>
                        <a:bodyPr/>
                        <a:lstStyle/>
                        <a:p>
                          <a:pPr algn="ctr"/>
                          <a:r>
                            <a:rPr lang="en-US" sz="1050" dirty="0" smtClean="0">
                              <a:solidFill>
                                <a:schemeClr val="tx1"/>
                              </a:solidFill>
                              <a:latin typeface="Arial" panose="020B0604020202020204" pitchFamily="34" charset="0"/>
                              <a:cs typeface="Arial" panose="020B0604020202020204" pitchFamily="34" charset="0"/>
                            </a:rPr>
                            <a:t>189</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dirty="0" smtClean="0">
                              <a:solidFill>
                                <a:schemeClr val="tx1"/>
                              </a:solidFill>
                              <a:latin typeface="Arial" panose="020B0604020202020204" pitchFamily="34" charset="0"/>
                              <a:cs typeface="Arial" panose="020B0604020202020204" pitchFamily="34" charset="0"/>
                            </a:rPr>
                            <a:t>.24</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dirty="0" smtClean="0">
                              <a:solidFill>
                                <a:schemeClr val="tx1"/>
                              </a:solidFill>
                              <a:latin typeface="Arial" panose="020B0604020202020204" pitchFamily="34" charset="0"/>
                              <a:cs typeface="Arial" panose="020B0604020202020204" pitchFamily="34" charset="0"/>
                            </a:rPr>
                            <a:t>.83</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dirty="0" smtClean="0">
                              <a:solidFill>
                                <a:schemeClr val="tx1"/>
                              </a:solidFill>
                              <a:latin typeface="Arial" panose="020B0604020202020204" pitchFamily="34" charset="0"/>
                              <a:cs typeface="Arial" panose="020B0604020202020204" pitchFamily="34" charset="0"/>
                            </a:rPr>
                            <a:t>.79</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050" kern="1200" dirty="0">
                              <a:solidFill>
                                <a:schemeClr val="tx1"/>
                              </a:solidFill>
                              <a:latin typeface="Arial" panose="020B0604020202020204" pitchFamily="34" charset="0"/>
                              <a:ea typeface="+mn-ea"/>
                              <a:cs typeface="Arial" panose="020B0604020202020204" pitchFamily="34" charset="0"/>
                            </a:rPr>
                            <a:t>0.244774113</a:t>
                          </a:r>
                        </a:p>
                      </a:txBody>
                      <a:tcPr marL="9525" marR="857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kern="1200" dirty="0">
                              <a:solidFill>
                                <a:schemeClr val="tx1"/>
                              </a:solidFill>
                              <a:latin typeface="Arial" panose="020B0604020202020204" pitchFamily="34" charset="0"/>
                              <a:ea typeface="+mn-ea"/>
                              <a:cs typeface="Arial" panose="020B0604020202020204" pitchFamily="34" charset="0"/>
                            </a:rPr>
                            <a:t>186</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kern="1200" dirty="0">
                              <a:solidFill>
                                <a:schemeClr val="tx1"/>
                              </a:solidFill>
                              <a:latin typeface="Arial" panose="020B0604020202020204" pitchFamily="34" charset="0"/>
                              <a:ea typeface="+mn-ea"/>
                              <a:cs typeface="Arial" panose="020B0604020202020204" pitchFamily="34" charset="0"/>
                            </a:rPr>
                            <a:t>0.005376</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kern="1200" dirty="0">
                              <a:solidFill>
                                <a:schemeClr val="bg1"/>
                              </a:solidFill>
                              <a:latin typeface="Arial" panose="020B0604020202020204" pitchFamily="34" charset="0"/>
                              <a:ea typeface="+mn-ea"/>
                              <a:cs typeface="Arial" panose="020B0604020202020204" pitchFamily="34" charset="0"/>
                            </a:rPr>
                            <a:t>0.073324</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kern="1200" dirty="0">
                              <a:solidFill>
                                <a:schemeClr val="bg1"/>
                              </a:solidFill>
                              <a:latin typeface="Arial" panose="020B0604020202020204" pitchFamily="34" charset="0"/>
                              <a:ea typeface="+mn-ea"/>
                              <a:cs typeface="Arial" panose="020B0604020202020204" pitchFamily="34" charset="0"/>
                            </a:rPr>
                            <a:t>13.63818</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050" kern="1200" dirty="0">
                              <a:solidFill>
                                <a:schemeClr val="bg1"/>
                              </a:solidFill>
                              <a:latin typeface="Arial" panose="020B0604020202020204" pitchFamily="34" charset="0"/>
                              <a:ea typeface="+mn-ea"/>
                              <a:cs typeface="Arial" panose="020B0604020202020204" pitchFamily="34" charset="0"/>
                            </a:rPr>
                            <a:t>3.338274</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r>
                  <a:tr h="317900">
                    <a:tc>
                      <a:txBody>
                        <a:bodyPr/>
                        <a:lstStyle/>
                        <a:p>
                          <a:pPr algn="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rtl="0" fontAlgn="ctr"/>
                          <a:endParaRPr lang="en-US" sz="1050" b="0" i="0" u="none" strike="noStrike" dirty="0">
                            <a:solidFill>
                              <a:srgbClr val="000000"/>
                            </a:solidFill>
                            <a:effectLst/>
                            <a:latin typeface="Arial" panose="020B0604020202020204" pitchFamily="34" charset="0"/>
                          </a:endParaRPr>
                        </a:p>
                      </a:txBody>
                      <a:tcPr marL="9525" marR="857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US" sz="1050" b="0" i="0" u="none" strike="noStrike" kern="1200" dirty="0">
                            <a:solidFill>
                              <a:srgbClr val="000000"/>
                            </a:solidFill>
                            <a:effectLst/>
                            <a:latin typeface="Arial" panose="020B0604020202020204" pitchFamily="34" charset="0"/>
                            <a:ea typeface="+mn-ea"/>
                            <a:cs typeface="+mn-cs"/>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US" sz="1050" b="0" i="0" u="none" strike="noStrike" kern="1200" dirty="0">
                            <a:solidFill>
                              <a:srgbClr val="000000"/>
                            </a:solidFill>
                            <a:effectLst/>
                            <a:latin typeface="Arial" panose="020B0604020202020204" pitchFamily="34" charset="0"/>
                            <a:ea typeface="+mn-ea"/>
                            <a:cs typeface="+mn-cs"/>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US" sz="1050" b="0" i="0" u="none" strike="noStrike" kern="1200" dirty="0">
                            <a:solidFill>
                              <a:schemeClr val="bg1"/>
                            </a:solidFill>
                            <a:effectLst/>
                            <a:latin typeface="Arial" panose="020B0604020202020204" pitchFamily="34" charset="0"/>
                            <a:ea typeface="+mn-ea"/>
                            <a:cs typeface="+mn-cs"/>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050" kern="1200" dirty="0" smtClean="0">
                              <a:solidFill>
                                <a:schemeClr val="bg1"/>
                              </a:solidFill>
                              <a:latin typeface="Arial" panose="020B0604020202020204" pitchFamily="34" charset="0"/>
                              <a:ea typeface="+mn-ea"/>
                              <a:cs typeface="Arial" panose="020B0604020202020204" pitchFamily="34" charset="0"/>
                            </a:rPr>
                            <a:t>89.17754</a:t>
                          </a:r>
                          <a:endParaRPr lang="en-US" sz="1050" kern="1200" dirty="0">
                            <a:solidFill>
                              <a:schemeClr val="bg1"/>
                            </a:solidFill>
                            <a:latin typeface="Arial" panose="020B0604020202020204" pitchFamily="34" charset="0"/>
                            <a:ea typeface="+mn-ea"/>
                            <a:cs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050" kern="1200" dirty="0" smtClean="0">
                              <a:solidFill>
                                <a:schemeClr val="bg1"/>
                              </a:solidFill>
                              <a:latin typeface="Arial" panose="020B0604020202020204" pitchFamily="34" charset="0"/>
                              <a:ea typeface="+mn-ea"/>
                              <a:cs typeface="Arial" panose="020B0604020202020204" pitchFamily="34" charset="0"/>
                            </a:rPr>
                            <a:t>17.21236</a:t>
                          </a:r>
                          <a:endParaRPr lang="en-US" sz="1050" kern="1200" dirty="0">
                            <a:solidFill>
                              <a:schemeClr val="bg1"/>
                            </a:solidFill>
                            <a:latin typeface="Arial" panose="020B0604020202020204" pitchFamily="34" charset="0"/>
                            <a:ea typeface="+mn-ea"/>
                            <a:cs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mc:Fallback>
      </mc:AlternateContent>
      <p:sp>
        <p:nvSpPr>
          <p:cNvPr id="9" name="Title 1"/>
          <p:cNvSpPr txBox="1">
            <a:spLocks/>
          </p:cNvSpPr>
          <p:nvPr/>
        </p:nvSpPr>
        <p:spPr>
          <a:xfrm>
            <a:off x="914400" y="419100"/>
            <a:ext cx="8229600" cy="8572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smtClean="0">
                <a:solidFill>
                  <a:srgbClr val="002855"/>
                </a:solidFill>
                <a:latin typeface="Arial" charset="0"/>
                <a:ea typeface="Arial" charset="0"/>
                <a:cs typeface="Arial" charset="0"/>
              </a:rPr>
              <a:t>Hedges and </a:t>
            </a:r>
            <a:r>
              <a:rPr lang="en-US" sz="4000" b="1" dirty="0" err="1" smtClean="0">
                <a:solidFill>
                  <a:srgbClr val="002855"/>
                </a:solidFill>
                <a:latin typeface="Arial" charset="0"/>
                <a:ea typeface="Arial" charset="0"/>
                <a:cs typeface="Arial" charset="0"/>
              </a:rPr>
              <a:t>Olkin</a:t>
            </a:r>
            <a:r>
              <a:rPr lang="en-US" sz="4000" b="1" dirty="0" smtClean="0">
                <a:solidFill>
                  <a:srgbClr val="002855"/>
                </a:solidFill>
                <a:latin typeface="Arial" charset="0"/>
                <a:ea typeface="Arial" charset="0"/>
                <a:cs typeface="Arial" charset="0"/>
              </a:rPr>
              <a:t> approach</a:t>
            </a:r>
            <a:endParaRPr lang="en-US" sz="4000" b="1" dirty="0">
              <a:solidFill>
                <a:srgbClr val="002855"/>
              </a:solidFill>
              <a:latin typeface="Arial" charset="0"/>
              <a:ea typeface="Arial" charset="0"/>
              <a:cs typeface="Arial" charset="0"/>
            </a:endParaRPr>
          </a:p>
        </p:txBody>
      </p:sp>
    </p:spTree>
    <p:extLst>
      <p:ext uri="{BB962C8B-B14F-4D97-AF65-F5344CB8AC3E}">
        <p14:creationId xmlns:p14="http://schemas.microsoft.com/office/powerpoint/2010/main" val="1712647128"/>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3238500" y="4324350"/>
            <a:ext cx="2667000" cy="32004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000" dirty="0" smtClean="0">
                <a:solidFill>
                  <a:srgbClr val="002855"/>
                </a:solidFill>
                <a:latin typeface="Arial" charset="0"/>
                <a:ea typeface="Arial" charset="0"/>
                <a:cs typeface="Arial" charset="0"/>
              </a:rPr>
              <a:t>How to conduct a meta-analysis</a:t>
            </a:r>
            <a:endParaRPr lang="en-US" sz="1000" dirty="0">
              <a:solidFill>
                <a:srgbClr val="002855"/>
              </a:solidFill>
              <a:latin typeface="Arial" charset="0"/>
              <a:ea typeface="Arial" charset="0"/>
              <a:cs typeface="Arial" charset="0"/>
            </a:endParaRPr>
          </a:p>
        </p:txBody>
      </p:sp>
      <p:sp>
        <p:nvSpPr>
          <p:cNvPr id="4" name="Content Placeholder 16"/>
          <p:cNvSpPr txBox="1">
            <a:spLocks/>
          </p:cNvSpPr>
          <p:nvPr/>
        </p:nvSpPr>
        <p:spPr>
          <a:xfrm>
            <a:off x="6934200" y="4324350"/>
            <a:ext cx="2209800" cy="81915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buFont typeface="Arial"/>
              <a:buNone/>
            </a:pPr>
            <a:r>
              <a:rPr lang="en-US" sz="1100" dirty="0" smtClean="0">
                <a:solidFill>
                  <a:srgbClr val="002855"/>
                </a:solidFill>
                <a:latin typeface="Arial" charset="0"/>
                <a:ea typeface="Arial" charset="0"/>
                <a:cs typeface="Arial" charset="0"/>
              </a:rPr>
              <a:t>John Chambers College of Business and Economics</a:t>
            </a:r>
            <a:endParaRPr lang="en-US" dirty="0" smtClean="0">
              <a:solidFill>
                <a:srgbClr val="002855"/>
              </a:solidFill>
            </a:endParaRPr>
          </a:p>
        </p:txBody>
      </p:sp>
      <p:graphicFrame>
        <p:nvGraphicFramePr>
          <p:cNvPr id="6" name="Diagram 5"/>
          <p:cNvGraphicFramePr/>
          <p:nvPr/>
        </p:nvGraphicFramePr>
        <p:xfrm>
          <a:off x="3238500" y="4552950"/>
          <a:ext cx="2667000" cy="3714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itle 1"/>
          <p:cNvSpPr txBox="1">
            <a:spLocks/>
          </p:cNvSpPr>
          <p:nvPr/>
        </p:nvSpPr>
        <p:spPr>
          <a:xfrm>
            <a:off x="2838450" y="4838700"/>
            <a:ext cx="3467100" cy="323850"/>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400" dirty="0">
                <a:latin typeface="Arial" charset="0"/>
                <a:cs typeface="Arial" charset="0"/>
              </a:rPr>
              <a:t>Step 5: Analyzing and integrating the outcomes of studies</a:t>
            </a:r>
            <a:endParaRPr lang="en-US" sz="1400" b="1" dirty="0">
              <a:solidFill>
                <a:srgbClr val="002855"/>
              </a:solidFill>
              <a:latin typeface="Arial" charset="0"/>
              <a:ea typeface="Arial" charset="0"/>
              <a:cs typeface="Arial" charset="0"/>
            </a:endParaRPr>
          </a:p>
        </p:txBody>
      </p:sp>
      <mc:AlternateContent xmlns:mc="http://schemas.openxmlformats.org/markup-compatibility/2006" xmlns:a14="http://schemas.microsoft.com/office/drawing/2010/main">
        <mc:Choice Requires="a14">
          <p:graphicFrame>
            <p:nvGraphicFramePr>
              <p:cNvPr id="8" name="Table 7"/>
              <p:cNvGraphicFramePr>
                <a:graphicFrameLocks noGrp="1"/>
              </p:cNvGraphicFramePr>
              <p:nvPr>
                <p:extLst>
                  <p:ext uri="{D42A27DB-BD31-4B8C-83A1-F6EECF244321}">
                    <p14:modId xmlns:p14="http://schemas.microsoft.com/office/powerpoint/2010/main" val="1557234763"/>
                  </p:ext>
                </p:extLst>
              </p:nvPr>
            </p:nvGraphicFramePr>
            <p:xfrm>
              <a:off x="381000" y="1657350"/>
              <a:ext cx="5942648" cy="2505380"/>
            </p:xfrm>
            <a:graphic>
              <a:graphicData uri="http://schemas.openxmlformats.org/drawingml/2006/table">
                <a:tbl>
                  <a:tblPr firstRow="1" bandRow="1">
                    <a:tableStyleId>{5C22544A-7EE6-4342-B048-85BDC9FD1C3A}</a:tableStyleId>
                  </a:tblPr>
                  <a:tblGrid>
                    <a:gridCol w="443230"/>
                    <a:gridCol w="405130"/>
                    <a:gridCol w="405130"/>
                    <a:gridCol w="405130"/>
                    <a:gridCol w="914400"/>
                    <a:gridCol w="597217"/>
                    <a:gridCol w="738505"/>
                    <a:gridCol w="614363"/>
                    <a:gridCol w="614363"/>
                    <a:gridCol w="805180"/>
                  </a:tblGrid>
                  <a:tr h="239298">
                    <a:tc gridSpan="4">
                      <a:txBody>
                        <a:bodyPr/>
                        <a:lstStyle/>
                        <a:p>
                          <a:pPr algn="ctr"/>
                          <a:r>
                            <a:rPr lang="en-US" sz="1050" dirty="0" smtClean="0">
                              <a:solidFill>
                                <a:schemeClr val="tx1"/>
                              </a:solidFill>
                              <a:latin typeface="Arial" panose="020B0604020202020204" pitchFamily="34" charset="0"/>
                              <a:cs typeface="Arial" panose="020B0604020202020204" pitchFamily="34" charset="0"/>
                            </a:rPr>
                            <a:t>Coding sheet</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sz="105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sz="105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sz="105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i="0" dirty="0" smtClean="0">
                              <a:solidFill>
                                <a:schemeClr val="tx1"/>
                              </a:solidFill>
                              <a:latin typeface="Arial" panose="020B0604020202020204" pitchFamily="34" charset="0"/>
                              <a:cs typeface="Arial" panose="020B0604020202020204" pitchFamily="34" charset="0"/>
                            </a:rPr>
                            <a:t>(N</a:t>
                          </a:r>
                          <a:r>
                            <a:rPr lang="en-US" sz="1050" i="0" baseline="0" dirty="0" smtClean="0">
                              <a:solidFill>
                                <a:schemeClr val="tx1"/>
                              </a:solidFill>
                              <a:latin typeface="Arial" panose="020B0604020202020204" pitchFamily="34" charset="0"/>
                              <a:cs typeface="Arial" panose="020B0604020202020204" pitchFamily="34" charset="0"/>
                            </a:rPr>
                            <a:t> - 3)</a:t>
                          </a:r>
                          <a:endParaRPr lang="en-US" sz="1050" i="0" dirty="0" smtClean="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i="0" dirty="0" smtClean="0">
                              <a:solidFill>
                                <a:schemeClr val="tx1"/>
                              </a:solidFill>
                              <a:latin typeface="Arial" panose="020B0604020202020204" pitchFamily="34" charset="0"/>
                              <a:cs typeface="Arial" panose="020B0604020202020204" pitchFamily="34" charset="0"/>
                            </a:rPr>
                            <a:t>(1/N – 3)</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ad>
                                  <m:radPr>
                                    <m:degHide m:val="on"/>
                                    <m:ctrlPr>
                                      <a:rPr lang="en-US" sz="1050" i="1" smtClean="0">
                                        <a:solidFill>
                                          <a:schemeClr val="tx1"/>
                                        </a:solidFill>
                                        <a:latin typeface="Cambria Math" panose="02040503050406030204" pitchFamily="18" charset="0"/>
                                        <a:cs typeface="Arial" panose="020B0604020202020204" pitchFamily="34" charset="0"/>
                                      </a:rPr>
                                    </m:ctrlPr>
                                  </m:radPr>
                                  <m:deg/>
                                  <m:e>
                                    <m:r>
                                      <a:rPr lang="en-US" sz="1050" b="0" i="1" smtClean="0">
                                        <a:solidFill>
                                          <a:schemeClr val="tx1"/>
                                        </a:solidFill>
                                        <a:latin typeface="Cambria Math" panose="02040503050406030204" pitchFamily="18" charset="0"/>
                                        <a:cs typeface="Arial" panose="020B0604020202020204" pitchFamily="34" charset="0"/>
                                      </a:rPr>
                                      <m:t>𝑣𝑖</m:t>
                                    </m:r>
                                  </m:e>
                                </m:rad>
                              </m:oMath>
                            </m:oMathPara>
                          </a14:m>
                          <a:endParaRPr lang="en-US" sz="1050" i="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type m:val="skw"/>
                                    <m:ctrlPr>
                                      <a:rPr lang="en-US" sz="1050" i="1" smtClean="0">
                                        <a:solidFill>
                                          <a:schemeClr val="bg1"/>
                                        </a:solidFill>
                                        <a:latin typeface="Cambria Math" panose="02040503050406030204" pitchFamily="18" charset="0"/>
                                        <a:cs typeface="Arial" panose="020B0604020202020204" pitchFamily="34" charset="0"/>
                                      </a:rPr>
                                    </m:ctrlPr>
                                  </m:fPr>
                                  <m:num>
                                    <m:r>
                                      <a:rPr lang="en-US" sz="1050" b="1" i="1" smtClean="0">
                                        <a:solidFill>
                                          <a:schemeClr val="bg1"/>
                                        </a:solidFill>
                                        <a:latin typeface="Cambria Math" panose="02040503050406030204" pitchFamily="18" charset="0"/>
                                        <a:cs typeface="Arial" panose="020B0604020202020204" pitchFamily="34" charset="0"/>
                                      </a:rPr>
                                      <m:t>𝟏</m:t>
                                    </m:r>
                                  </m:num>
                                  <m:den>
                                    <m:rad>
                                      <m:radPr>
                                        <m:degHide m:val="on"/>
                                        <m:ctrlPr>
                                          <a:rPr lang="en-US" sz="1050" i="1" smtClean="0">
                                            <a:solidFill>
                                              <a:schemeClr val="bg1"/>
                                            </a:solidFill>
                                            <a:latin typeface="Cambria Math" panose="02040503050406030204" pitchFamily="18" charset="0"/>
                                            <a:cs typeface="Arial" panose="020B0604020202020204" pitchFamily="34" charset="0"/>
                                          </a:rPr>
                                        </m:ctrlPr>
                                      </m:radPr>
                                      <m:deg/>
                                      <m:e>
                                        <m:r>
                                          <a:rPr lang="en-US" sz="1050" b="1" i="1" smtClean="0">
                                            <a:solidFill>
                                              <a:schemeClr val="bg1"/>
                                            </a:solidFill>
                                            <a:latin typeface="Cambria Math" panose="02040503050406030204" pitchFamily="18" charset="0"/>
                                            <a:cs typeface="Arial" panose="020B0604020202020204" pitchFamily="34" charset="0"/>
                                          </a:rPr>
                                          <m:t>𝒗𝒊</m:t>
                                        </m:r>
                                      </m:e>
                                    </m:rad>
                                  </m:den>
                                </m:f>
                              </m:oMath>
                            </m:oMathPara>
                          </a14:m>
                          <a:endParaRPr lang="en-US" sz="1050" i="0" dirty="0">
                            <a:solidFill>
                              <a:schemeClr val="bg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050" i="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239298">
                    <a:tc>
                      <a:txBody>
                        <a:bodyPr/>
                        <a:lstStyle/>
                        <a:p>
                          <a:pPr algn="ctr"/>
                          <a:r>
                            <a:rPr lang="en-US" sz="1050" dirty="0" smtClean="0">
                              <a:solidFill>
                                <a:schemeClr val="tx1"/>
                              </a:solidFill>
                              <a:latin typeface="Arial" panose="020B0604020202020204" pitchFamily="34" charset="0"/>
                              <a:cs typeface="Arial" panose="020B0604020202020204" pitchFamily="34" charset="0"/>
                            </a:rPr>
                            <a:t>N</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i="1" dirty="0" smtClean="0">
                              <a:solidFill>
                                <a:schemeClr val="tx1"/>
                              </a:solidFill>
                              <a:latin typeface="Arial" panose="020B0604020202020204" pitchFamily="34" charset="0"/>
                              <a:cs typeface="Arial" panose="020B0604020202020204" pitchFamily="34" charset="0"/>
                            </a:rPr>
                            <a:t>r</a:t>
                          </a:r>
                          <a:endParaRPr lang="en-US" sz="1050" i="1"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dirty="0" err="1" smtClean="0">
                              <a:solidFill>
                                <a:schemeClr val="tx1"/>
                              </a:solidFill>
                              <a:latin typeface="Arial" panose="020B0604020202020204" pitchFamily="34" charset="0"/>
                              <a:cs typeface="Arial" panose="020B0604020202020204" pitchFamily="34" charset="0"/>
                            </a:rPr>
                            <a:t>ryy</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dirty="0" err="1" smtClean="0">
                              <a:solidFill>
                                <a:schemeClr val="tx1"/>
                              </a:solidFill>
                              <a:latin typeface="Arial" panose="020B0604020202020204" pitchFamily="34" charset="0"/>
                              <a:cs typeface="Arial" panose="020B0604020202020204" pitchFamily="34" charset="0"/>
                            </a:rPr>
                            <a:t>rxx</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i="1" dirty="0" smtClean="0">
                              <a:solidFill>
                                <a:schemeClr val="tx1"/>
                              </a:solidFill>
                              <a:latin typeface="Arial" panose="020B0604020202020204" pitchFamily="34" charset="0"/>
                              <a:cs typeface="Arial" panose="020B0604020202020204" pitchFamily="34" charset="0"/>
                            </a:rPr>
                            <a:t>z</a:t>
                          </a:r>
                          <a:endParaRPr lang="en-US" sz="1050" i="1"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i="1" dirty="0" smtClean="0">
                              <a:solidFill>
                                <a:schemeClr val="tx1"/>
                              </a:solidFill>
                              <a:latin typeface="Arial" panose="020B0604020202020204" pitchFamily="34" charset="0"/>
                              <a:cs typeface="Arial" panose="020B0604020202020204" pitchFamily="34" charset="0"/>
                            </a:rPr>
                            <a:t>w</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i="1" dirty="0" smtClean="0">
                              <a:solidFill>
                                <a:schemeClr val="tx1"/>
                              </a:solidFill>
                              <a:latin typeface="Arial" panose="020B0604020202020204" pitchFamily="34" charset="0"/>
                              <a:cs typeface="Arial" panose="020B0604020202020204" pitchFamily="34" charset="0"/>
                            </a:rPr>
                            <a:t>vi</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i="0" dirty="0" err="1" smtClean="0">
                              <a:solidFill>
                                <a:schemeClr val="tx1"/>
                              </a:solidFill>
                              <a:latin typeface="Arial" panose="020B0604020202020204" pitchFamily="34" charset="0"/>
                              <a:cs typeface="Arial" panose="020B0604020202020204" pitchFamily="34" charset="0"/>
                            </a:rPr>
                            <a:t>sei</a:t>
                          </a:r>
                          <a:r>
                            <a:rPr lang="en-US" sz="1050" i="0" dirty="0" smtClean="0">
                              <a:solidFill>
                                <a:schemeClr val="tx1"/>
                              </a:solidFill>
                              <a:latin typeface="Arial" panose="020B0604020202020204" pitchFamily="34" charset="0"/>
                              <a:cs typeface="Arial" panose="020B0604020202020204" pitchFamily="34" charset="0"/>
                            </a:rPr>
                            <a:t>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i="0" dirty="0" err="1" smtClean="0">
                              <a:solidFill>
                                <a:schemeClr val="bg1"/>
                              </a:solidFill>
                              <a:latin typeface="Arial" panose="020B0604020202020204" pitchFamily="34" charset="0"/>
                              <a:cs typeface="Arial" panose="020B0604020202020204" pitchFamily="34" charset="0"/>
                            </a:rPr>
                            <a:t>inv.sei</a:t>
                          </a:r>
                          <a:endParaRPr lang="en-US" sz="1050" i="0" dirty="0" smtClean="0">
                            <a:solidFill>
                              <a:schemeClr val="bg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i="0" dirty="0" smtClean="0">
                              <a:solidFill>
                                <a:schemeClr val="bg1"/>
                              </a:solidFill>
                              <a:latin typeface="Arial" panose="020B0604020202020204" pitchFamily="34" charset="0"/>
                              <a:cs typeface="Arial" panose="020B0604020202020204" pitchFamily="34" charset="0"/>
                            </a:rPr>
                            <a:t>z * </a:t>
                          </a:r>
                          <a:r>
                            <a:rPr lang="en-US" sz="1050" i="0" dirty="0" err="1" smtClean="0">
                              <a:solidFill>
                                <a:schemeClr val="bg1"/>
                              </a:solidFill>
                              <a:latin typeface="Arial" panose="020B0604020202020204" pitchFamily="34" charset="0"/>
                              <a:cs typeface="Arial" panose="020B0604020202020204" pitchFamily="34" charset="0"/>
                            </a:rPr>
                            <a:t>inv.sei</a:t>
                          </a:r>
                          <a:r>
                            <a:rPr lang="en-US" sz="1050" i="0" dirty="0" smtClean="0">
                              <a:solidFill>
                                <a:schemeClr val="bg1"/>
                              </a:solidFill>
                              <a:latin typeface="Arial" panose="020B0604020202020204" pitchFamily="34" charset="0"/>
                              <a:cs typeface="Arial" panose="020B0604020202020204" pitchFamily="34" charset="0"/>
                            </a:rPr>
                            <a:t>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17900">
                    <a:tc>
                      <a:txBody>
                        <a:bodyPr/>
                        <a:lstStyle/>
                        <a:p>
                          <a:pPr algn="ctr"/>
                          <a:r>
                            <a:rPr lang="en-US" sz="1050" dirty="0" smtClean="0">
                              <a:solidFill>
                                <a:schemeClr val="tx1"/>
                              </a:solidFill>
                              <a:latin typeface="Arial" panose="020B0604020202020204" pitchFamily="34" charset="0"/>
                              <a:cs typeface="Arial" panose="020B0604020202020204" pitchFamily="34" charset="0"/>
                            </a:rPr>
                            <a:t>356</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dirty="0" smtClean="0">
                              <a:solidFill>
                                <a:schemeClr val="tx1"/>
                              </a:solidFill>
                              <a:latin typeface="Arial" panose="020B0604020202020204" pitchFamily="34" charset="0"/>
                              <a:cs typeface="Arial" panose="020B0604020202020204" pitchFamily="34" charset="0"/>
                            </a:rPr>
                            <a:t>.21</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dirty="0" smtClean="0">
                              <a:solidFill>
                                <a:schemeClr val="tx1"/>
                              </a:solidFill>
                              <a:latin typeface="Arial" panose="020B0604020202020204" pitchFamily="34" charset="0"/>
                              <a:cs typeface="Arial" panose="020B0604020202020204" pitchFamily="34" charset="0"/>
                            </a:rPr>
                            <a:t>.89</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dirty="0" smtClean="0">
                              <a:solidFill>
                                <a:schemeClr val="tx1"/>
                              </a:solidFill>
                              <a:latin typeface="Arial" panose="020B0604020202020204" pitchFamily="34" charset="0"/>
                              <a:cs typeface="Arial" panose="020B0604020202020204" pitchFamily="34" charset="0"/>
                            </a:rPr>
                            <a:t>.93</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050" kern="1200" dirty="0">
                              <a:solidFill>
                                <a:schemeClr val="tx1"/>
                              </a:solidFill>
                              <a:latin typeface="Arial" panose="020B0604020202020204" pitchFamily="34" charset="0"/>
                              <a:ea typeface="+mn-ea"/>
                              <a:cs typeface="Arial" panose="020B0604020202020204" pitchFamily="34" charset="0"/>
                            </a:rPr>
                            <a:t>0.213171347</a:t>
                          </a:r>
                        </a:p>
                      </a:txBody>
                      <a:tcPr marL="9525" marR="857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kern="1200" dirty="0">
                              <a:solidFill>
                                <a:schemeClr val="tx1"/>
                              </a:solidFill>
                              <a:latin typeface="Arial" panose="020B0604020202020204" pitchFamily="34" charset="0"/>
                              <a:ea typeface="+mn-ea"/>
                              <a:cs typeface="Arial" panose="020B0604020202020204" pitchFamily="34" charset="0"/>
                            </a:rPr>
                            <a:t>353</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kern="1200" dirty="0">
                              <a:solidFill>
                                <a:schemeClr val="tx1"/>
                              </a:solidFill>
                              <a:latin typeface="Arial" panose="020B0604020202020204" pitchFamily="34" charset="0"/>
                              <a:ea typeface="+mn-ea"/>
                              <a:cs typeface="Arial" panose="020B0604020202020204" pitchFamily="34" charset="0"/>
                            </a:rPr>
                            <a:t>0.002833</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kern="1200" dirty="0">
                              <a:solidFill>
                                <a:schemeClr val="tx1"/>
                              </a:solidFill>
                              <a:latin typeface="Arial" panose="020B0604020202020204" pitchFamily="34" charset="0"/>
                              <a:ea typeface="+mn-ea"/>
                              <a:cs typeface="Arial" panose="020B0604020202020204" pitchFamily="34" charset="0"/>
                            </a:rPr>
                            <a:t>0.053225</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kern="1200" dirty="0">
                              <a:solidFill>
                                <a:schemeClr val="bg1"/>
                              </a:solidFill>
                              <a:latin typeface="Arial" panose="020B0604020202020204" pitchFamily="34" charset="0"/>
                              <a:ea typeface="+mn-ea"/>
                              <a:cs typeface="Arial" panose="020B0604020202020204" pitchFamily="34" charset="0"/>
                            </a:rPr>
                            <a:t>18.78829</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050" kern="1200" dirty="0">
                              <a:solidFill>
                                <a:schemeClr val="bg1"/>
                              </a:solidFill>
                              <a:latin typeface="Arial" panose="020B0604020202020204" pitchFamily="34" charset="0"/>
                              <a:ea typeface="+mn-ea"/>
                              <a:cs typeface="Arial" panose="020B0604020202020204" pitchFamily="34" charset="0"/>
                            </a:rPr>
                            <a:t>4.005126</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17900">
                    <a:tc>
                      <a:txBody>
                        <a:bodyPr/>
                        <a:lstStyle/>
                        <a:p>
                          <a:pPr algn="ctr"/>
                          <a:r>
                            <a:rPr lang="en-US" sz="1050" dirty="0" smtClean="0">
                              <a:solidFill>
                                <a:schemeClr val="tx1"/>
                              </a:solidFill>
                              <a:latin typeface="Arial" panose="020B0604020202020204" pitchFamily="34" charset="0"/>
                              <a:cs typeface="Arial" panose="020B0604020202020204" pitchFamily="34" charset="0"/>
                            </a:rPr>
                            <a:t>415</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dirty="0" smtClean="0">
                              <a:solidFill>
                                <a:schemeClr val="tx1"/>
                              </a:solidFill>
                              <a:latin typeface="Arial" panose="020B0604020202020204" pitchFamily="34" charset="0"/>
                              <a:cs typeface="Arial" panose="020B0604020202020204" pitchFamily="34" charset="0"/>
                            </a:rPr>
                            <a:t>.18</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dirty="0" smtClean="0">
                              <a:solidFill>
                                <a:schemeClr val="tx1"/>
                              </a:solidFill>
                              <a:latin typeface="Arial" panose="020B0604020202020204" pitchFamily="34" charset="0"/>
                              <a:cs typeface="Arial" panose="020B0604020202020204" pitchFamily="34" charset="0"/>
                            </a:rPr>
                            <a:t>.85</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dirty="0" smtClean="0">
                              <a:solidFill>
                                <a:schemeClr val="tx1"/>
                              </a:solidFill>
                              <a:latin typeface="Arial" panose="020B0604020202020204" pitchFamily="34" charset="0"/>
                              <a:cs typeface="Arial" panose="020B0604020202020204" pitchFamily="34" charset="0"/>
                            </a:rPr>
                            <a:t>.90</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050" kern="1200" dirty="0">
                              <a:solidFill>
                                <a:schemeClr val="tx1"/>
                              </a:solidFill>
                              <a:latin typeface="Arial" panose="020B0604020202020204" pitchFamily="34" charset="0"/>
                              <a:ea typeface="+mn-ea"/>
                              <a:cs typeface="Arial" panose="020B0604020202020204" pitchFamily="34" charset="0"/>
                            </a:rPr>
                            <a:t>0.181982689</a:t>
                          </a:r>
                        </a:p>
                      </a:txBody>
                      <a:tcPr marL="9525" marR="857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kern="1200" dirty="0">
                              <a:solidFill>
                                <a:schemeClr val="tx1"/>
                              </a:solidFill>
                              <a:latin typeface="Arial" panose="020B0604020202020204" pitchFamily="34" charset="0"/>
                              <a:ea typeface="+mn-ea"/>
                              <a:cs typeface="Arial" panose="020B0604020202020204" pitchFamily="34" charset="0"/>
                            </a:rPr>
                            <a:t>412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kern="1200" dirty="0">
                              <a:solidFill>
                                <a:schemeClr val="tx1"/>
                              </a:solidFill>
                              <a:latin typeface="Arial" panose="020B0604020202020204" pitchFamily="34" charset="0"/>
                              <a:ea typeface="+mn-ea"/>
                              <a:cs typeface="Arial" panose="020B0604020202020204" pitchFamily="34" charset="0"/>
                            </a:rPr>
                            <a:t>0.002427</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kern="1200" dirty="0">
                              <a:solidFill>
                                <a:schemeClr val="tx1"/>
                              </a:solidFill>
                              <a:latin typeface="Arial" panose="020B0604020202020204" pitchFamily="34" charset="0"/>
                              <a:ea typeface="+mn-ea"/>
                              <a:cs typeface="Arial" panose="020B0604020202020204" pitchFamily="34" charset="0"/>
                            </a:rPr>
                            <a:t>0.049266</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kern="1200" dirty="0">
                              <a:solidFill>
                                <a:schemeClr val="bg1"/>
                              </a:solidFill>
                              <a:latin typeface="Arial" panose="020B0604020202020204" pitchFamily="34" charset="0"/>
                              <a:ea typeface="+mn-ea"/>
                              <a:cs typeface="Arial" panose="020B0604020202020204" pitchFamily="34" charset="0"/>
                            </a:rPr>
                            <a:t>20.29778</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050" kern="1200" dirty="0">
                              <a:solidFill>
                                <a:schemeClr val="bg1"/>
                              </a:solidFill>
                              <a:latin typeface="Arial" panose="020B0604020202020204" pitchFamily="34" charset="0"/>
                              <a:ea typeface="+mn-ea"/>
                              <a:cs typeface="Arial" panose="020B0604020202020204" pitchFamily="34" charset="0"/>
                            </a:rPr>
                            <a:t>3.693845</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17900">
                    <a:tc>
                      <a:txBody>
                        <a:bodyPr/>
                        <a:lstStyle/>
                        <a:p>
                          <a:pPr algn="ctr"/>
                          <a:r>
                            <a:rPr lang="en-US" sz="1050" dirty="0" smtClean="0">
                              <a:solidFill>
                                <a:schemeClr val="tx1"/>
                              </a:solidFill>
                              <a:latin typeface="Arial" panose="020B0604020202020204" pitchFamily="34" charset="0"/>
                              <a:cs typeface="Arial" panose="020B0604020202020204" pitchFamily="34" charset="0"/>
                            </a:rPr>
                            <a:t>415</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dirty="0" smtClean="0">
                              <a:solidFill>
                                <a:schemeClr val="tx1"/>
                              </a:solidFill>
                              <a:latin typeface="Arial" panose="020B0604020202020204" pitchFamily="34" charset="0"/>
                              <a:cs typeface="Arial" panose="020B0604020202020204" pitchFamily="34" charset="0"/>
                            </a:rPr>
                            <a:t>.15</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dirty="0" smtClean="0">
                              <a:solidFill>
                                <a:schemeClr val="tx1"/>
                              </a:solidFill>
                              <a:latin typeface="Arial" panose="020B0604020202020204" pitchFamily="34" charset="0"/>
                              <a:cs typeface="Arial" panose="020B0604020202020204" pitchFamily="34" charset="0"/>
                            </a:rPr>
                            <a:t>.87</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dirty="0" smtClean="0">
                              <a:solidFill>
                                <a:schemeClr val="tx1"/>
                              </a:solidFill>
                              <a:latin typeface="Arial" panose="020B0604020202020204" pitchFamily="34" charset="0"/>
                              <a:cs typeface="Arial" panose="020B0604020202020204" pitchFamily="34" charset="0"/>
                            </a:rPr>
                            <a:t>.89</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050" kern="1200" dirty="0">
                              <a:solidFill>
                                <a:schemeClr val="tx1"/>
                              </a:solidFill>
                              <a:latin typeface="Arial" panose="020B0604020202020204" pitchFamily="34" charset="0"/>
                              <a:ea typeface="+mn-ea"/>
                              <a:cs typeface="Arial" panose="020B0604020202020204" pitchFamily="34" charset="0"/>
                            </a:rPr>
                            <a:t>0.151140436</a:t>
                          </a:r>
                        </a:p>
                      </a:txBody>
                      <a:tcPr marL="9525" marR="857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kern="1200" dirty="0">
                              <a:solidFill>
                                <a:schemeClr val="tx1"/>
                              </a:solidFill>
                              <a:latin typeface="Arial" panose="020B0604020202020204" pitchFamily="34" charset="0"/>
                              <a:ea typeface="+mn-ea"/>
                              <a:cs typeface="Arial" panose="020B0604020202020204" pitchFamily="34" charset="0"/>
                            </a:rPr>
                            <a:t>412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kern="1200" dirty="0">
                              <a:solidFill>
                                <a:schemeClr val="tx1"/>
                              </a:solidFill>
                              <a:latin typeface="Arial" panose="020B0604020202020204" pitchFamily="34" charset="0"/>
                              <a:ea typeface="+mn-ea"/>
                              <a:cs typeface="Arial" panose="020B0604020202020204" pitchFamily="34" charset="0"/>
                            </a:rPr>
                            <a:t>0.002427</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kern="1200" dirty="0">
                              <a:solidFill>
                                <a:schemeClr val="tx1"/>
                              </a:solidFill>
                              <a:latin typeface="Arial" panose="020B0604020202020204" pitchFamily="34" charset="0"/>
                              <a:ea typeface="+mn-ea"/>
                              <a:cs typeface="Arial" panose="020B0604020202020204" pitchFamily="34" charset="0"/>
                            </a:rPr>
                            <a:t>0.049266</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kern="1200" dirty="0">
                              <a:solidFill>
                                <a:schemeClr val="bg1"/>
                              </a:solidFill>
                              <a:latin typeface="Arial" panose="020B0604020202020204" pitchFamily="34" charset="0"/>
                              <a:ea typeface="+mn-ea"/>
                              <a:cs typeface="Arial" panose="020B0604020202020204" pitchFamily="34" charset="0"/>
                            </a:rPr>
                            <a:t>20.29778</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050" kern="1200" dirty="0">
                              <a:solidFill>
                                <a:schemeClr val="bg1"/>
                              </a:solidFill>
                              <a:latin typeface="Arial" panose="020B0604020202020204" pitchFamily="34" charset="0"/>
                              <a:ea typeface="+mn-ea"/>
                              <a:cs typeface="Arial" panose="020B0604020202020204" pitchFamily="34" charset="0"/>
                            </a:rPr>
                            <a:t>3.067816</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17900">
                    <a:tc>
                      <a:txBody>
                        <a:bodyPr/>
                        <a:lstStyle/>
                        <a:p>
                          <a:pPr algn="ctr"/>
                          <a:r>
                            <a:rPr lang="en-US" sz="1050" dirty="0" smtClean="0">
                              <a:solidFill>
                                <a:schemeClr val="tx1"/>
                              </a:solidFill>
                              <a:latin typeface="Arial" panose="020B0604020202020204" pitchFamily="34" charset="0"/>
                              <a:cs typeface="Arial" panose="020B0604020202020204" pitchFamily="34" charset="0"/>
                            </a:rPr>
                            <a:t>264</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dirty="0" smtClean="0">
                              <a:solidFill>
                                <a:schemeClr val="tx1"/>
                              </a:solidFill>
                              <a:latin typeface="Arial" panose="020B0604020202020204" pitchFamily="34" charset="0"/>
                              <a:cs typeface="Arial" panose="020B0604020202020204" pitchFamily="34" charset="0"/>
                            </a:rPr>
                            <a:t>.19</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dirty="0" smtClean="0">
                              <a:solidFill>
                                <a:schemeClr val="tx1"/>
                              </a:solidFill>
                              <a:latin typeface="Arial" panose="020B0604020202020204" pitchFamily="34" charset="0"/>
                              <a:cs typeface="Arial" panose="020B0604020202020204" pitchFamily="34" charset="0"/>
                            </a:rPr>
                            <a:t>.81</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dirty="0" smtClean="0">
                              <a:solidFill>
                                <a:schemeClr val="tx1"/>
                              </a:solidFill>
                              <a:latin typeface="Arial" panose="020B0604020202020204" pitchFamily="34" charset="0"/>
                              <a:cs typeface="Arial" panose="020B0604020202020204" pitchFamily="34" charset="0"/>
                            </a:rPr>
                            <a:t>.89</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050" kern="1200" dirty="0">
                              <a:solidFill>
                                <a:schemeClr val="tx1"/>
                              </a:solidFill>
                              <a:latin typeface="Arial" panose="020B0604020202020204" pitchFamily="34" charset="0"/>
                              <a:ea typeface="+mn-ea"/>
                              <a:cs typeface="Arial" panose="020B0604020202020204" pitchFamily="34" charset="0"/>
                            </a:rPr>
                            <a:t>0.192337169</a:t>
                          </a:r>
                        </a:p>
                      </a:txBody>
                      <a:tcPr marL="9525" marR="857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kern="1200" dirty="0">
                              <a:solidFill>
                                <a:schemeClr val="tx1"/>
                              </a:solidFill>
                              <a:latin typeface="Arial" panose="020B0604020202020204" pitchFamily="34" charset="0"/>
                              <a:ea typeface="+mn-ea"/>
                              <a:cs typeface="Arial" panose="020B0604020202020204" pitchFamily="34" charset="0"/>
                            </a:rPr>
                            <a:t>261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kern="1200" dirty="0">
                              <a:solidFill>
                                <a:schemeClr val="tx1"/>
                              </a:solidFill>
                              <a:latin typeface="Arial" panose="020B0604020202020204" pitchFamily="34" charset="0"/>
                              <a:ea typeface="+mn-ea"/>
                              <a:cs typeface="Arial" panose="020B0604020202020204" pitchFamily="34" charset="0"/>
                            </a:rPr>
                            <a:t>0.003831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kern="1200" dirty="0">
                              <a:solidFill>
                                <a:schemeClr val="tx1"/>
                              </a:solidFill>
                              <a:latin typeface="Arial" panose="020B0604020202020204" pitchFamily="34" charset="0"/>
                              <a:ea typeface="+mn-ea"/>
                              <a:cs typeface="Arial" panose="020B0604020202020204" pitchFamily="34" charset="0"/>
                            </a:rPr>
                            <a:t>0.061898</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kern="1200" dirty="0">
                              <a:solidFill>
                                <a:schemeClr val="bg1"/>
                              </a:solidFill>
                              <a:latin typeface="Arial" panose="020B0604020202020204" pitchFamily="34" charset="0"/>
                              <a:ea typeface="+mn-ea"/>
                              <a:cs typeface="Arial" panose="020B0604020202020204" pitchFamily="34" charset="0"/>
                            </a:rPr>
                            <a:t>16.15549</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050" kern="1200" dirty="0">
                              <a:solidFill>
                                <a:schemeClr val="bg1"/>
                              </a:solidFill>
                              <a:latin typeface="Arial" panose="020B0604020202020204" pitchFamily="34" charset="0"/>
                              <a:ea typeface="+mn-ea"/>
                              <a:cs typeface="Arial" panose="020B0604020202020204" pitchFamily="34" charset="0"/>
                            </a:rPr>
                            <a:t>3.107302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17900">
                    <a:tc>
                      <a:txBody>
                        <a:bodyPr/>
                        <a:lstStyle/>
                        <a:p>
                          <a:pPr algn="ctr"/>
                          <a:r>
                            <a:rPr lang="en-US" sz="1050" dirty="0" smtClean="0">
                              <a:solidFill>
                                <a:schemeClr val="tx1"/>
                              </a:solidFill>
                              <a:latin typeface="Arial" panose="020B0604020202020204" pitchFamily="34" charset="0"/>
                              <a:cs typeface="Arial" panose="020B0604020202020204" pitchFamily="34" charset="0"/>
                            </a:rPr>
                            <a:t>189</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dirty="0" smtClean="0">
                              <a:solidFill>
                                <a:schemeClr val="tx1"/>
                              </a:solidFill>
                              <a:latin typeface="Arial" panose="020B0604020202020204" pitchFamily="34" charset="0"/>
                              <a:cs typeface="Arial" panose="020B0604020202020204" pitchFamily="34" charset="0"/>
                            </a:rPr>
                            <a:t>.24</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dirty="0" smtClean="0">
                              <a:solidFill>
                                <a:schemeClr val="tx1"/>
                              </a:solidFill>
                              <a:latin typeface="Arial" panose="020B0604020202020204" pitchFamily="34" charset="0"/>
                              <a:cs typeface="Arial" panose="020B0604020202020204" pitchFamily="34" charset="0"/>
                            </a:rPr>
                            <a:t>.83</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dirty="0" smtClean="0">
                              <a:solidFill>
                                <a:schemeClr val="tx1"/>
                              </a:solidFill>
                              <a:latin typeface="Arial" panose="020B0604020202020204" pitchFamily="34" charset="0"/>
                              <a:cs typeface="Arial" panose="020B0604020202020204" pitchFamily="34" charset="0"/>
                            </a:rPr>
                            <a:t>.79</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050" kern="1200" dirty="0">
                              <a:solidFill>
                                <a:schemeClr val="tx1"/>
                              </a:solidFill>
                              <a:latin typeface="Arial" panose="020B0604020202020204" pitchFamily="34" charset="0"/>
                              <a:ea typeface="+mn-ea"/>
                              <a:cs typeface="Arial" panose="020B0604020202020204" pitchFamily="34" charset="0"/>
                            </a:rPr>
                            <a:t>0.244774113</a:t>
                          </a:r>
                        </a:p>
                      </a:txBody>
                      <a:tcPr marL="9525" marR="857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kern="1200" dirty="0">
                              <a:solidFill>
                                <a:schemeClr val="tx1"/>
                              </a:solidFill>
                              <a:latin typeface="Arial" panose="020B0604020202020204" pitchFamily="34" charset="0"/>
                              <a:ea typeface="+mn-ea"/>
                              <a:cs typeface="Arial" panose="020B0604020202020204" pitchFamily="34" charset="0"/>
                            </a:rPr>
                            <a:t>186</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kern="1200" dirty="0">
                              <a:solidFill>
                                <a:schemeClr val="tx1"/>
                              </a:solidFill>
                              <a:latin typeface="Arial" panose="020B0604020202020204" pitchFamily="34" charset="0"/>
                              <a:ea typeface="+mn-ea"/>
                              <a:cs typeface="Arial" panose="020B0604020202020204" pitchFamily="34" charset="0"/>
                            </a:rPr>
                            <a:t>0.005376</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kern="1200" dirty="0">
                              <a:solidFill>
                                <a:schemeClr val="tx1"/>
                              </a:solidFill>
                              <a:latin typeface="Arial" panose="020B0604020202020204" pitchFamily="34" charset="0"/>
                              <a:ea typeface="+mn-ea"/>
                              <a:cs typeface="Arial" panose="020B0604020202020204" pitchFamily="34" charset="0"/>
                            </a:rPr>
                            <a:t>0.073324</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kern="1200" dirty="0">
                              <a:solidFill>
                                <a:schemeClr val="bg1"/>
                              </a:solidFill>
                              <a:latin typeface="Arial" panose="020B0604020202020204" pitchFamily="34" charset="0"/>
                              <a:ea typeface="+mn-ea"/>
                              <a:cs typeface="Arial" panose="020B0604020202020204" pitchFamily="34" charset="0"/>
                            </a:rPr>
                            <a:t>13.63818</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050" kern="1200" dirty="0">
                              <a:solidFill>
                                <a:schemeClr val="bg1"/>
                              </a:solidFill>
                              <a:latin typeface="Arial" panose="020B0604020202020204" pitchFamily="34" charset="0"/>
                              <a:ea typeface="+mn-ea"/>
                              <a:cs typeface="Arial" panose="020B0604020202020204" pitchFamily="34" charset="0"/>
                            </a:rPr>
                            <a:t>3.338274</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r>
                  <a:tr h="317900">
                    <a:tc>
                      <a:txBody>
                        <a:bodyPr/>
                        <a:lstStyle/>
                        <a:p>
                          <a:pPr algn="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rtl="0" fontAlgn="ctr"/>
                          <a:endParaRPr lang="en-US" sz="1050" b="0" i="0" u="none" strike="noStrike" dirty="0">
                            <a:solidFill>
                              <a:srgbClr val="000000"/>
                            </a:solidFill>
                            <a:effectLst/>
                            <a:latin typeface="Arial" panose="020B0604020202020204" pitchFamily="34" charset="0"/>
                          </a:endParaRPr>
                        </a:p>
                      </a:txBody>
                      <a:tcPr marL="9525" marR="857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US" sz="1050" b="0" i="0" u="none" strike="noStrike" kern="1200" dirty="0">
                            <a:solidFill>
                              <a:srgbClr val="000000"/>
                            </a:solidFill>
                            <a:effectLst/>
                            <a:latin typeface="Arial" panose="020B0604020202020204" pitchFamily="34" charset="0"/>
                            <a:ea typeface="+mn-ea"/>
                            <a:cs typeface="+mn-cs"/>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US" sz="1050" b="0" i="0" u="none" strike="noStrike" kern="1200" dirty="0">
                            <a:solidFill>
                              <a:srgbClr val="000000"/>
                            </a:solidFill>
                            <a:effectLst/>
                            <a:latin typeface="Arial" panose="020B0604020202020204" pitchFamily="34" charset="0"/>
                            <a:ea typeface="+mn-ea"/>
                            <a:cs typeface="+mn-cs"/>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US" sz="1050" b="0" i="0" u="none" strike="noStrike" kern="1200" dirty="0">
                            <a:solidFill>
                              <a:srgbClr val="000000"/>
                            </a:solidFill>
                            <a:effectLst/>
                            <a:latin typeface="Arial" panose="020B0604020202020204" pitchFamily="34" charset="0"/>
                            <a:ea typeface="+mn-ea"/>
                            <a:cs typeface="+mn-cs"/>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050" kern="1200" dirty="0" smtClean="0">
                              <a:solidFill>
                                <a:schemeClr val="bg1"/>
                              </a:solidFill>
                              <a:latin typeface="Arial" panose="020B0604020202020204" pitchFamily="34" charset="0"/>
                              <a:ea typeface="+mn-ea"/>
                              <a:cs typeface="Arial" panose="020B0604020202020204" pitchFamily="34" charset="0"/>
                            </a:rPr>
                            <a:t>89.17754</a:t>
                          </a:r>
                          <a:endParaRPr lang="en-US" sz="1050" kern="1200" dirty="0">
                            <a:solidFill>
                              <a:schemeClr val="bg1"/>
                            </a:solidFill>
                            <a:latin typeface="Arial" panose="020B0604020202020204" pitchFamily="34" charset="0"/>
                            <a:ea typeface="+mn-ea"/>
                            <a:cs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050" kern="1200" dirty="0" smtClean="0">
                              <a:solidFill>
                                <a:schemeClr val="bg1"/>
                              </a:solidFill>
                              <a:latin typeface="Arial" panose="020B0604020202020204" pitchFamily="34" charset="0"/>
                              <a:ea typeface="+mn-ea"/>
                              <a:cs typeface="Arial" panose="020B0604020202020204" pitchFamily="34" charset="0"/>
                            </a:rPr>
                            <a:t>17.21236</a:t>
                          </a:r>
                          <a:endParaRPr lang="en-US" sz="1050" kern="1200" dirty="0">
                            <a:solidFill>
                              <a:schemeClr val="bg1"/>
                            </a:solidFill>
                            <a:latin typeface="Arial" panose="020B0604020202020204" pitchFamily="34" charset="0"/>
                            <a:ea typeface="+mn-ea"/>
                            <a:cs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mc:Choice>
        <mc:Fallback xmlns="">
          <p:graphicFrame>
            <p:nvGraphicFramePr>
              <p:cNvPr id="8" name="Table 7"/>
              <p:cNvGraphicFramePr>
                <a:graphicFrameLocks noGrp="1"/>
              </p:cNvGraphicFramePr>
              <p:nvPr>
                <p:extLst>
                  <p:ext uri="{D42A27DB-BD31-4B8C-83A1-F6EECF244321}">
                    <p14:modId xmlns:p14="http://schemas.microsoft.com/office/powerpoint/2010/main" val="1557234763"/>
                  </p:ext>
                </p:extLst>
              </p:nvPr>
            </p:nvGraphicFramePr>
            <p:xfrm>
              <a:off x="381000" y="1657350"/>
              <a:ext cx="5942648" cy="2505380"/>
            </p:xfrm>
            <a:graphic>
              <a:graphicData uri="http://schemas.openxmlformats.org/drawingml/2006/table">
                <a:tbl>
                  <a:tblPr firstRow="1" bandRow="1">
                    <a:tableStyleId>{5C22544A-7EE6-4342-B048-85BDC9FD1C3A}</a:tableStyleId>
                  </a:tblPr>
                  <a:tblGrid>
                    <a:gridCol w="443230"/>
                    <a:gridCol w="405130"/>
                    <a:gridCol w="405130"/>
                    <a:gridCol w="405130"/>
                    <a:gridCol w="914400"/>
                    <a:gridCol w="597217"/>
                    <a:gridCol w="738505"/>
                    <a:gridCol w="614363"/>
                    <a:gridCol w="614363"/>
                    <a:gridCol w="805180"/>
                  </a:tblGrid>
                  <a:tr h="346520">
                    <a:tc gridSpan="4">
                      <a:txBody>
                        <a:bodyPr/>
                        <a:lstStyle/>
                        <a:p>
                          <a:pPr algn="ctr"/>
                          <a:r>
                            <a:rPr lang="en-US" sz="1050" dirty="0" smtClean="0">
                              <a:solidFill>
                                <a:schemeClr val="tx1"/>
                              </a:solidFill>
                              <a:latin typeface="Arial" panose="020B0604020202020204" pitchFamily="34" charset="0"/>
                              <a:cs typeface="Arial" panose="020B0604020202020204" pitchFamily="34" charset="0"/>
                            </a:rPr>
                            <a:t>Coding sheet</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sz="105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sz="105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sz="105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i="0" dirty="0" smtClean="0">
                              <a:solidFill>
                                <a:schemeClr val="tx1"/>
                              </a:solidFill>
                              <a:latin typeface="Arial" panose="020B0604020202020204" pitchFamily="34" charset="0"/>
                              <a:cs typeface="Arial" panose="020B0604020202020204" pitchFamily="34" charset="0"/>
                            </a:rPr>
                            <a:t>(N</a:t>
                          </a:r>
                          <a:r>
                            <a:rPr lang="en-US" sz="1050" i="0" baseline="0" dirty="0" smtClean="0">
                              <a:solidFill>
                                <a:schemeClr val="tx1"/>
                              </a:solidFill>
                              <a:latin typeface="Arial" panose="020B0604020202020204" pitchFamily="34" charset="0"/>
                              <a:cs typeface="Arial" panose="020B0604020202020204" pitchFamily="34" charset="0"/>
                            </a:rPr>
                            <a:t> - 3)</a:t>
                          </a:r>
                          <a:endParaRPr lang="en-US" sz="1050" i="0" dirty="0" smtClean="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i="0" dirty="0" smtClean="0">
                              <a:solidFill>
                                <a:schemeClr val="tx1"/>
                              </a:solidFill>
                              <a:latin typeface="Arial" panose="020B0604020202020204" pitchFamily="34" charset="0"/>
                              <a:cs typeface="Arial" panose="020B0604020202020204" pitchFamily="34" charset="0"/>
                            </a:rPr>
                            <a:t>(1/N – 3)</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rotWithShape="0">
                          <a:blip r:embed="rId8"/>
                          <a:stretch>
                            <a:fillRect l="-635644" t="-78947" r="-230693" b="-626316"/>
                          </a:stretch>
                        </a:blipFill>
                      </a:tcPr>
                    </a:tc>
                    <a:tc>
                      <a:txBody>
                        <a:bodyPr/>
                        <a:lstStyle/>
                        <a:p>
                          <a:endParaRPr 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rotWithShape="0">
                          <a:blip r:embed="rId8"/>
                          <a:stretch>
                            <a:fillRect l="-735644" t="-78947" r="-130693" b="-626316"/>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050" i="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251460">
                    <a:tc>
                      <a:txBody>
                        <a:bodyPr/>
                        <a:lstStyle/>
                        <a:p>
                          <a:pPr algn="ctr"/>
                          <a:r>
                            <a:rPr lang="en-US" sz="1050" dirty="0" smtClean="0">
                              <a:solidFill>
                                <a:schemeClr val="tx1"/>
                              </a:solidFill>
                              <a:latin typeface="Arial" panose="020B0604020202020204" pitchFamily="34" charset="0"/>
                              <a:cs typeface="Arial" panose="020B0604020202020204" pitchFamily="34" charset="0"/>
                            </a:rPr>
                            <a:t>N</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i="1" dirty="0" smtClean="0">
                              <a:solidFill>
                                <a:schemeClr val="tx1"/>
                              </a:solidFill>
                              <a:latin typeface="Arial" panose="020B0604020202020204" pitchFamily="34" charset="0"/>
                              <a:cs typeface="Arial" panose="020B0604020202020204" pitchFamily="34" charset="0"/>
                            </a:rPr>
                            <a:t>r</a:t>
                          </a:r>
                          <a:endParaRPr lang="en-US" sz="1050" i="1"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dirty="0" err="1" smtClean="0">
                              <a:solidFill>
                                <a:schemeClr val="tx1"/>
                              </a:solidFill>
                              <a:latin typeface="Arial" panose="020B0604020202020204" pitchFamily="34" charset="0"/>
                              <a:cs typeface="Arial" panose="020B0604020202020204" pitchFamily="34" charset="0"/>
                            </a:rPr>
                            <a:t>ryy</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dirty="0" err="1" smtClean="0">
                              <a:solidFill>
                                <a:schemeClr val="tx1"/>
                              </a:solidFill>
                              <a:latin typeface="Arial" panose="020B0604020202020204" pitchFamily="34" charset="0"/>
                              <a:cs typeface="Arial" panose="020B0604020202020204" pitchFamily="34" charset="0"/>
                            </a:rPr>
                            <a:t>rxx</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i="1" dirty="0" smtClean="0">
                              <a:solidFill>
                                <a:schemeClr val="tx1"/>
                              </a:solidFill>
                              <a:latin typeface="Arial" panose="020B0604020202020204" pitchFamily="34" charset="0"/>
                              <a:cs typeface="Arial" panose="020B0604020202020204" pitchFamily="34" charset="0"/>
                            </a:rPr>
                            <a:t>z</a:t>
                          </a:r>
                          <a:endParaRPr lang="en-US" sz="1050" i="1"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i="1" dirty="0" smtClean="0">
                              <a:solidFill>
                                <a:schemeClr val="tx1"/>
                              </a:solidFill>
                              <a:latin typeface="Arial" panose="020B0604020202020204" pitchFamily="34" charset="0"/>
                              <a:cs typeface="Arial" panose="020B0604020202020204" pitchFamily="34" charset="0"/>
                            </a:rPr>
                            <a:t>w</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i="1" dirty="0" smtClean="0">
                              <a:solidFill>
                                <a:schemeClr val="tx1"/>
                              </a:solidFill>
                              <a:latin typeface="Arial" panose="020B0604020202020204" pitchFamily="34" charset="0"/>
                              <a:cs typeface="Arial" panose="020B0604020202020204" pitchFamily="34" charset="0"/>
                            </a:rPr>
                            <a:t>vi</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i="0" dirty="0" err="1" smtClean="0">
                              <a:solidFill>
                                <a:schemeClr val="tx1"/>
                              </a:solidFill>
                              <a:latin typeface="Arial" panose="020B0604020202020204" pitchFamily="34" charset="0"/>
                              <a:cs typeface="Arial" panose="020B0604020202020204" pitchFamily="34" charset="0"/>
                            </a:rPr>
                            <a:t>sei</a:t>
                          </a:r>
                          <a:r>
                            <a:rPr lang="en-US" sz="1050" i="0" dirty="0" smtClean="0">
                              <a:solidFill>
                                <a:schemeClr val="tx1"/>
                              </a:solidFill>
                              <a:latin typeface="Arial" panose="020B0604020202020204" pitchFamily="34" charset="0"/>
                              <a:cs typeface="Arial" panose="020B0604020202020204" pitchFamily="34" charset="0"/>
                            </a:rPr>
                            <a:t>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i="0" dirty="0" err="1" smtClean="0">
                              <a:solidFill>
                                <a:schemeClr val="bg1"/>
                              </a:solidFill>
                              <a:latin typeface="Arial" panose="020B0604020202020204" pitchFamily="34" charset="0"/>
                              <a:cs typeface="Arial" panose="020B0604020202020204" pitchFamily="34" charset="0"/>
                            </a:rPr>
                            <a:t>inv.sei</a:t>
                          </a:r>
                          <a:endParaRPr lang="en-US" sz="1050" i="0" dirty="0" smtClean="0">
                            <a:solidFill>
                              <a:schemeClr val="bg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i="0" dirty="0" smtClean="0">
                              <a:solidFill>
                                <a:schemeClr val="bg1"/>
                              </a:solidFill>
                              <a:latin typeface="Arial" panose="020B0604020202020204" pitchFamily="34" charset="0"/>
                              <a:cs typeface="Arial" panose="020B0604020202020204" pitchFamily="34" charset="0"/>
                            </a:rPr>
                            <a:t>z * </a:t>
                          </a:r>
                          <a:r>
                            <a:rPr lang="en-US" sz="1050" i="0" dirty="0" err="1" smtClean="0">
                              <a:solidFill>
                                <a:schemeClr val="bg1"/>
                              </a:solidFill>
                              <a:latin typeface="Arial" panose="020B0604020202020204" pitchFamily="34" charset="0"/>
                              <a:cs typeface="Arial" panose="020B0604020202020204" pitchFamily="34" charset="0"/>
                            </a:rPr>
                            <a:t>inv.sei</a:t>
                          </a:r>
                          <a:r>
                            <a:rPr lang="en-US" sz="1050" i="0" dirty="0" smtClean="0">
                              <a:solidFill>
                                <a:schemeClr val="bg1"/>
                              </a:solidFill>
                              <a:latin typeface="Arial" panose="020B0604020202020204" pitchFamily="34" charset="0"/>
                              <a:cs typeface="Arial" panose="020B0604020202020204" pitchFamily="34" charset="0"/>
                            </a:rPr>
                            <a:t>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17900">
                    <a:tc>
                      <a:txBody>
                        <a:bodyPr/>
                        <a:lstStyle/>
                        <a:p>
                          <a:pPr algn="ctr"/>
                          <a:r>
                            <a:rPr lang="en-US" sz="1050" dirty="0" smtClean="0">
                              <a:solidFill>
                                <a:schemeClr val="tx1"/>
                              </a:solidFill>
                              <a:latin typeface="Arial" panose="020B0604020202020204" pitchFamily="34" charset="0"/>
                              <a:cs typeface="Arial" panose="020B0604020202020204" pitchFamily="34" charset="0"/>
                            </a:rPr>
                            <a:t>356</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dirty="0" smtClean="0">
                              <a:solidFill>
                                <a:schemeClr val="tx1"/>
                              </a:solidFill>
                              <a:latin typeface="Arial" panose="020B0604020202020204" pitchFamily="34" charset="0"/>
                              <a:cs typeface="Arial" panose="020B0604020202020204" pitchFamily="34" charset="0"/>
                            </a:rPr>
                            <a:t>.21</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dirty="0" smtClean="0">
                              <a:solidFill>
                                <a:schemeClr val="tx1"/>
                              </a:solidFill>
                              <a:latin typeface="Arial" panose="020B0604020202020204" pitchFamily="34" charset="0"/>
                              <a:cs typeface="Arial" panose="020B0604020202020204" pitchFamily="34" charset="0"/>
                            </a:rPr>
                            <a:t>.89</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dirty="0" smtClean="0">
                              <a:solidFill>
                                <a:schemeClr val="tx1"/>
                              </a:solidFill>
                              <a:latin typeface="Arial" panose="020B0604020202020204" pitchFamily="34" charset="0"/>
                              <a:cs typeface="Arial" panose="020B0604020202020204" pitchFamily="34" charset="0"/>
                            </a:rPr>
                            <a:t>.93</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050" kern="1200" dirty="0">
                              <a:solidFill>
                                <a:schemeClr val="tx1"/>
                              </a:solidFill>
                              <a:latin typeface="Arial" panose="020B0604020202020204" pitchFamily="34" charset="0"/>
                              <a:ea typeface="+mn-ea"/>
                              <a:cs typeface="Arial" panose="020B0604020202020204" pitchFamily="34" charset="0"/>
                            </a:rPr>
                            <a:t>0.213171347</a:t>
                          </a:r>
                        </a:p>
                      </a:txBody>
                      <a:tcPr marL="9525" marR="857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kern="1200" dirty="0">
                              <a:solidFill>
                                <a:schemeClr val="tx1"/>
                              </a:solidFill>
                              <a:latin typeface="Arial" panose="020B0604020202020204" pitchFamily="34" charset="0"/>
                              <a:ea typeface="+mn-ea"/>
                              <a:cs typeface="Arial" panose="020B0604020202020204" pitchFamily="34" charset="0"/>
                            </a:rPr>
                            <a:t>353</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kern="1200" dirty="0">
                              <a:solidFill>
                                <a:schemeClr val="tx1"/>
                              </a:solidFill>
                              <a:latin typeface="Arial" panose="020B0604020202020204" pitchFamily="34" charset="0"/>
                              <a:ea typeface="+mn-ea"/>
                              <a:cs typeface="Arial" panose="020B0604020202020204" pitchFamily="34" charset="0"/>
                            </a:rPr>
                            <a:t>0.002833</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kern="1200" dirty="0">
                              <a:solidFill>
                                <a:schemeClr val="tx1"/>
                              </a:solidFill>
                              <a:latin typeface="Arial" panose="020B0604020202020204" pitchFamily="34" charset="0"/>
                              <a:ea typeface="+mn-ea"/>
                              <a:cs typeface="Arial" panose="020B0604020202020204" pitchFamily="34" charset="0"/>
                            </a:rPr>
                            <a:t>0.053225</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kern="1200" dirty="0">
                              <a:solidFill>
                                <a:schemeClr val="bg1"/>
                              </a:solidFill>
                              <a:latin typeface="Arial" panose="020B0604020202020204" pitchFamily="34" charset="0"/>
                              <a:ea typeface="+mn-ea"/>
                              <a:cs typeface="Arial" panose="020B0604020202020204" pitchFamily="34" charset="0"/>
                            </a:rPr>
                            <a:t>18.78829</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050" kern="1200" dirty="0">
                              <a:solidFill>
                                <a:schemeClr val="bg1"/>
                              </a:solidFill>
                              <a:latin typeface="Arial" panose="020B0604020202020204" pitchFamily="34" charset="0"/>
                              <a:ea typeface="+mn-ea"/>
                              <a:cs typeface="Arial" panose="020B0604020202020204" pitchFamily="34" charset="0"/>
                            </a:rPr>
                            <a:t>4.005126</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17900">
                    <a:tc>
                      <a:txBody>
                        <a:bodyPr/>
                        <a:lstStyle/>
                        <a:p>
                          <a:pPr algn="ctr"/>
                          <a:r>
                            <a:rPr lang="en-US" sz="1050" dirty="0" smtClean="0">
                              <a:solidFill>
                                <a:schemeClr val="tx1"/>
                              </a:solidFill>
                              <a:latin typeface="Arial" panose="020B0604020202020204" pitchFamily="34" charset="0"/>
                              <a:cs typeface="Arial" panose="020B0604020202020204" pitchFamily="34" charset="0"/>
                            </a:rPr>
                            <a:t>415</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dirty="0" smtClean="0">
                              <a:solidFill>
                                <a:schemeClr val="tx1"/>
                              </a:solidFill>
                              <a:latin typeface="Arial" panose="020B0604020202020204" pitchFamily="34" charset="0"/>
                              <a:cs typeface="Arial" panose="020B0604020202020204" pitchFamily="34" charset="0"/>
                            </a:rPr>
                            <a:t>.18</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dirty="0" smtClean="0">
                              <a:solidFill>
                                <a:schemeClr val="tx1"/>
                              </a:solidFill>
                              <a:latin typeface="Arial" panose="020B0604020202020204" pitchFamily="34" charset="0"/>
                              <a:cs typeface="Arial" panose="020B0604020202020204" pitchFamily="34" charset="0"/>
                            </a:rPr>
                            <a:t>.85</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dirty="0" smtClean="0">
                              <a:solidFill>
                                <a:schemeClr val="tx1"/>
                              </a:solidFill>
                              <a:latin typeface="Arial" panose="020B0604020202020204" pitchFamily="34" charset="0"/>
                              <a:cs typeface="Arial" panose="020B0604020202020204" pitchFamily="34" charset="0"/>
                            </a:rPr>
                            <a:t>.90</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050" kern="1200" dirty="0">
                              <a:solidFill>
                                <a:schemeClr val="tx1"/>
                              </a:solidFill>
                              <a:latin typeface="Arial" panose="020B0604020202020204" pitchFamily="34" charset="0"/>
                              <a:ea typeface="+mn-ea"/>
                              <a:cs typeface="Arial" panose="020B0604020202020204" pitchFamily="34" charset="0"/>
                            </a:rPr>
                            <a:t>0.181982689</a:t>
                          </a:r>
                        </a:p>
                      </a:txBody>
                      <a:tcPr marL="9525" marR="857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kern="1200" dirty="0">
                              <a:solidFill>
                                <a:schemeClr val="tx1"/>
                              </a:solidFill>
                              <a:latin typeface="Arial" panose="020B0604020202020204" pitchFamily="34" charset="0"/>
                              <a:ea typeface="+mn-ea"/>
                              <a:cs typeface="Arial" panose="020B0604020202020204" pitchFamily="34" charset="0"/>
                            </a:rPr>
                            <a:t>412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kern="1200" dirty="0">
                              <a:solidFill>
                                <a:schemeClr val="tx1"/>
                              </a:solidFill>
                              <a:latin typeface="Arial" panose="020B0604020202020204" pitchFamily="34" charset="0"/>
                              <a:ea typeface="+mn-ea"/>
                              <a:cs typeface="Arial" panose="020B0604020202020204" pitchFamily="34" charset="0"/>
                            </a:rPr>
                            <a:t>0.002427</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kern="1200" dirty="0">
                              <a:solidFill>
                                <a:schemeClr val="tx1"/>
                              </a:solidFill>
                              <a:latin typeface="Arial" panose="020B0604020202020204" pitchFamily="34" charset="0"/>
                              <a:ea typeface="+mn-ea"/>
                              <a:cs typeface="Arial" panose="020B0604020202020204" pitchFamily="34" charset="0"/>
                            </a:rPr>
                            <a:t>0.049266</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kern="1200" dirty="0">
                              <a:solidFill>
                                <a:schemeClr val="bg1"/>
                              </a:solidFill>
                              <a:latin typeface="Arial" panose="020B0604020202020204" pitchFamily="34" charset="0"/>
                              <a:ea typeface="+mn-ea"/>
                              <a:cs typeface="Arial" panose="020B0604020202020204" pitchFamily="34" charset="0"/>
                            </a:rPr>
                            <a:t>20.29778</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050" kern="1200" dirty="0">
                              <a:solidFill>
                                <a:schemeClr val="bg1"/>
                              </a:solidFill>
                              <a:latin typeface="Arial" panose="020B0604020202020204" pitchFamily="34" charset="0"/>
                              <a:ea typeface="+mn-ea"/>
                              <a:cs typeface="Arial" panose="020B0604020202020204" pitchFamily="34" charset="0"/>
                            </a:rPr>
                            <a:t>3.693845</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17900">
                    <a:tc>
                      <a:txBody>
                        <a:bodyPr/>
                        <a:lstStyle/>
                        <a:p>
                          <a:pPr algn="ctr"/>
                          <a:r>
                            <a:rPr lang="en-US" sz="1050" dirty="0" smtClean="0">
                              <a:solidFill>
                                <a:schemeClr val="tx1"/>
                              </a:solidFill>
                              <a:latin typeface="Arial" panose="020B0604020202020204" pitchFamily="34" charset="0"/>
                              <a:cs typeface="Arial" panose="020B0604020202020204" pitchFamily="34" charset="0"/>
                            </a:rPr>
                            <a:t>415</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dirty="0" smtClean="0">
                              <a:solidFill>
                                <a:schemeClr val="tx1"/>
                              </a:solidFill>
                              <a:latin typeface="Arial" panose="020B0604020202020204" pitchFamily="34" charset="0"/>
                              <a:cs typeface="Arial" panose="020B0604020202020204" pitchFamily="34" charset="0"/>
                            </a:rPr>
                            <a:t>.15</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dirty="0" smtClean="0">
                              <a:solidFill>
                                <a:schemeClr val="tx1"/>
                              </a:solidFill>
                              <a:latin typeface="Arial" panose="020B0604020202020204" pitchFamily="34" charset="0"/>
                              <a:cs typeface="Arial" panose="020B0604020202020204" pitchFamily="34" charset="0"/>
                            </a:rPr>
                            <a:t>.87</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dirty="0" smtClean="0">
                              <a:solidFill>
                                <a:schemeClr val="tx1"/>
                              </a:solidFill>
                              <a:latin typeface="Arial" panose="020B0604020202020204" pitchFamily="34" charset="0"/>
                              <a:cs typeface="Arial" panose="020B0604020202020204" pitchFamily="34" charset="0"/>
                            </a:rPr>
                            <a:t>.89</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050" kern="1200" dirty="0">
                              <a:solidFill>
                                <a:schemeClr val="tx1"/>
                              </a:solidFill>
                              <a:latin typeface="Arial" panose="020B0604020202020204" pitchFamily="34" charset="0"/>
                              <a:ea typeface="+mn-ea"/>
                              <a:cs typeface="Arial" panose="020B0604020202020204" pitchFamily="34" charset="0"/>
                            </a:rPr>
                            <a:t>0.151140436</a:t>
                          </a:r>
                        </a:p>
                      </a:txBody>
                      <a:tcPr marL="9525" marR="857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kern="1200" dirty="0">
                              <a:solidFill>
                                <a:schemeClr val="tx1"/>
                              </a:solidFill>
                              <a:latin typeface="Arial" panose="020B0604020202020204" pitchFamily="34" charset="0"/>
                              <a:ea typeface="+mn-ea"/>
                              <a:cs typeface="Arial" panose="020B0604020202020204" pitchFamily="34" charset="0"/>
                            </a:rPr>
                            <a:t>412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kern="1200" dirty="0">
                              <a:solidFill>
                                <a:schemeClr val="tx1"/>
                              </a:solidFill>
                              <a:latin typeface="Arial" panose="020B0604020202020204" pitchFamily="34" charset="0"/>
                              <a:ea typeface="+mn-ea"/>
                              <a:cs typeface="Arial" panose="020B0604020202020204" pitchFamily="34" charset="0"/>
                            </a:rPr>
                            <a:t>0.002427</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kern="1200" dirty="0">
                              <a:solidFill>
                                <a:schemeClr val="tx1"/>
                              </a:solidFill>
                              <a:latin typeface="Arial" panose="020B0604020202020204" pitchFamily="34" charset="0"/>
                              <a:ea typeface="+mn-ea"/>
                              <a:cs typeface="Arial" panose="020B0604020202020204" pitchFamily="34" charset="0"/>
                            </a:rPr>
                            <a:t>0.049266</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kern="1200" dirty="0">
                              <a:solidFill>
                                <a:schemeClr val="bg1"/>
                              </a:solidFill>
                              <a:latin typeface="Arial" panose="020B0604020202020204" pitchFamily="34" charset="0"/>
                              <a:ea typeface="+mn-ea"/>
                              <a:cs typeface="Arial" panose="020B0604020202020204" pitchFamily="34" charset="0"/>
                            </a:rPr>
                            <a:t>20.29778</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050" kern="1200" dirty="0">
                              <a:solidFill>
                                <a:schemeClr val="bg1"/>
                              </a:solidFill>
                              <a:latin typeface="Arial" panose="020B0604020202020204" pitchFamily="34" charset="0"/>
                              <a:ea typeface="+mn-ea"/>
                              <a:cs typeface="Arial" panose="020B0604020202020204" pitchFamily="34" charset="0"/>
                            </a:rPr>
                            <a:t>3.067816</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17900">
                    <a:tc>
                      <a:txBody>
                        <a:bodyPr/>
                        <a:lstStyle/>
                        <a:p>
                          <a:pPr algn="ctr"/>
                          <a:r>
                            <a:rPr lang="en-US" sz="1050" dirty="0" smtClean="0">
                              <a:solidFill>
                                <a:schemeClr val="tx1"/>
                              </a:solidFill>
                              <a:latin typeface="Arial" panose="020B0604020202020204" pitchFamily="34" charset="0"/>
                              <a:cs typeface="Arial" panose="020B0604020202020204" pitchFamily="34" charset="0"/>
                            </a:rPr>
                            <a:t>264</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dirty="0" smtClean="0">
                              <a:solidFill>
                                <a:schemeClr val="tx1"/>
                              </a:solidFill>
                              <a:latin typeface="Arial" panose="020B0604020202020204" pitchFamily="34" charset="0"/>
                              <a:cs typeface="Arial" panose="020B0604020202020204" pitchFamily="34" charset="0"/>
                            </a:rPr>
                            <a:t>.19</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dirty="0" smtClean="0">
                              <a:solidFill>
                                <a:schemeClr val="tx1"/>
                              </a:solidFill>
                              <a:latin typeface="Arial" panose="020B0604020202020204" pitchFamily="34" charset="0"/>
                              <a:cs typeface="Arial" panose="020B0604020202020204" pitchFamily="34" charset="0"/>
                            </a:rPr>
                            <a:t>.81</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dirty="0" smtClean="0">
                              <a:solidFill>
                                <a:schemeClr val="tx1"/>
                              </a:solidFill>
                              <a:latin typeface="Arial" panose="020B0604020202020204" pitchFamily="34" charset="0"/>
                              <a:cs typeface="Arial" panose="020B0604020202020204" pitchFamily="34" charset="0"/>
                            </a:rPr>
                            <a:t>.89</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050" kern="1200" dirty="0">
                              <a:solidFill>
                                <a:schemeClr val="tx1"/>
                              </a:solidFill>
                              <a:latin typeface="Arial" panose="020B0604020202020204" pitchFamily="34" charset="0"/>
                              <a:ea typeface="+mn-ea"/>
                              <a:cs typeface="Arial" panose="020B0604020202020204" pitchFamily="34" charset="0"/>
                            </a:rPr>
                            <a:t>0.192337169</a:t>
                          </a:r>
                        </a:p>
                      </a:txBody>
                      <a:tcPr marL="9525" marR="857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kern="1200" dirty="0">
                              <a:solidFill>
                                <a:schemeClr val="tx1"/>
                              </a:solidFill>
                              <a:latin typeface="Arial" panose="020B0604020202020204" pitchFamily="34" charset="0"/>
                              <a:ea typeface="+mn-ea"/>
                              <a:cs typeface="Arial" panose="020B0604020202020204" pitchFamily="34" charset="0"/>
                            </a:rPr>
                            <a:t>261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kern="1200" dirty="0">
                              <a:solidFill>
                                <a:schemeClr val="tx1"/>
                              </a:solidFill>
                              <a:latin typeface="Arial" panose="020B0604020202020204" pitchFamily="34" charset="0"/>
                              <a:ea typeface="+mn-ea"/>
                              <a:cs typeface="Arial" panose="020B0604020202020204" pitchFamily="34" charset="0"/>
                            </a:rPr>
                            <a:t>0.003831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kern="1200" dirty="0">
                              <a:solidFill>
                                <a:schemeClr val="tx1"/>
                              </a:solidFill>
                              <a:latin typeface="Arial" panose="020B0604020202020204" pitchFamily="34" charset="0"/>
                              <a:ea typeface="+mn-ea"/>
                              <a:cs typeface="Arial" panose="020B0604020202020204" pitchFamily="34" charset="0"/>
                            </a:rPr>
                            <a:t>0.061898</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kern="1200" dirty="0">
                              <a:solidFill>
                                <a:schemeClr val="bg1"/>
                              </a:solidFill>
                              <a:latin typeface="Arial" panose="020B0604020202020204" pitchFamily="34" charset="0"/>
                              <a:ea typeface="+mn-ea"/>
                              <a:cs typeface="Arial" panose="020B0604020202020204" pitchFamily="34" charset="0"/>
                            </a:rPr>
                            <a:t>16.15549</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050" kern="1200" dirty="0">
                              <a:solidFill>
                                <a:schemeClr val="bg1"/>
                              </a:solidFill>
                              <a:latin typeface="Arial" panose="020B0604020202020204" pitchFamily="34" charset="0"/>
                              <a:ea typeface="+mn-ea"/>
                              <a:cs typeface="Arial" panose="020B0604020202020204" pitchFamily="34" charset="0"/>
                            </a:rPr>
                            <a:t>3.107302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17900">
                    <a:tc>
                      <a:txBody>
                        <a:bodyPr/>
                        <a:lstStyle/>
                        <a:p>
                          <a:pPr algn="ctr"/>
                          <a:r>
                            <a:rPr lang="en-US" sz="1050" dirty="0" smtClean="0">
                              <a:solidFill>
                                <a:schemeClr val="tx1"/>
                              </a:solidFill>
                              <a:latin typeface="Arial" panose="020B0604020202020204" pitchFamily="34" charset="0"/>
                              <a:cs typeface="Arial" panose="020B0604020202020204" pitchFamily="34" charset="0"/>
                            </a:rPr>
                            <a:t>189</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dirty="0" smtClean="0">
                              <a:solidFill>
                                <a:schemeClr val="tx1"/>
                              </a:solidFill>
                              <a:latin typeface="Arial" panose="020B0604020202020204" pitchFamily="34" charset="0"/>
                              <a:cs typeface="Arial" panose="020B0604020202020204" pitchFamily="34" charset="0"/>
                            </a:rPr>
                            <a:t>.24</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dirty="0" smtClean="0">
                              <a:solidFill>
                                <a:schemeClr val="tx1"/>
                              </a:solidFill>
                              <a:latin typeface="Arial" panose="020B0604020202020204" pitchFamily="34" charset="0"/>
                              <a:cs typeface="Arial" panose="020B0604020202020204" pitchFamily="34" charset="0"/>
                            </a:rPr>
                            <a:t>.83</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dirty="0" smtClean="0">
                              <a:solidFill>
                                <a:schemeClr val="tx1"/>
                              </a:solidFill>
                              <a:latin typeface="Arial" panose="020B0604020202020204" pitchFamily="34" charset="0"/>
                              <a:cs typeface="Arial" panose="020B0604020202020204" pitchFamily="34" charset="0"/>
                            </a:rPr>
                            <a:t>.79</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050" kern="1200" dirty="0">
                              <a:solidFill>
                                <a:schemeClr val="tx1"/>
                              </a:solidFill>
                              <a:latin typeface="Arial" panose="020B0604020202020204" pitchFamily="34" charset="0"/>
                              <a:ea typeface="+mn-ea"/>
                              <a:cs typeface="Arial" panose="020B0604020202020204" pitchFamily="34" charset="0"/>
                            </a:rPr>
                            <a:t>0.244774113</a:t>
                          </a:r>
                        </a:p>
                      </a:txBody>
                      <a:tcPr marL="9525" marR="857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kern="1200" dirty="0">
                              <a:solidFill>
                                <a:schemeClr val="tx1"/>
                              </a:solidFill>
                              <a:latin typeface="Arial" panose="020B0604020202020204" pitchFamily="34" charset="0"/>
                              <a:ea typeface="+mn-ea"/>
                              <a:cs typeface="Arial" panose="020B0604020202020204" pitchFamily="34" charset="0"/>
                            </a:rPr>
                            <a:t>186</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kern="1200" dirty="0">
                              <a:solidFill>
                                <a:schemeClr val="tx1"/>
                              </a:solidFill>
                              <a:latin typeface="Arial" panose="020B0604020202020204" pitchFamily="34" charset="0"/>
                              <a:ea typeface="+mn-ea"/>
                              <a:cs typeface="Arial" panose="020B0604020202020204" pitchFamily="34" charset="0"/>
                            </a:rPr>
                            <a:t>0.005376</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kern="1200" dirty="0">
                              <a:solidFill>
                                <a:schemeClr val="tx1"/>
                              </a:solidFill>
                              <a:latin typeface="Arial" panose="020B0604020202020204" pitchFamily="34" charset="0"/>
                              <a:ea typeface="+mn-ea"/>
                              <a:cs typeface="Arial" panose="020B0604020202020204" pitchFamily="34" charset="0"/>
                            </a:rPr>
                            <a:t>0.073324</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kern="1200" dirty="0">
                              <a:solidFill>
                                <a:schemeClr val="bg1"/>
                              </a:solidFill>
                              <a:latin typeface="Arial" panose="020B0604020202020204" pitchFamily="34" charset="0"/>
                              <a:ea typeface="+mn-ea"/>
                              <a:cs typeface="Arial" panose="020B0604020202020204" pitchFamily="34" charset="0"/>
                            </a:rPr>
                            <a:t>13.63818</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050" kern="1200" dirty="0">
                              <a:solidFill>
                                <a:schemeClr val="bg1"/>
                              </a:solidFill>
                              <a:latin typeface="Arial" panose="020B0604020202020204" pitchFamily="34" charset="0"/>
                              <a:ea typeface="+mn-ea"/>
                              <a:cs typeface="Arial" panose="020B0604020202020204" pitchFamily="34" charset="0"/>
                            </a:rPr>
                            <a:t>3.338274</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r>
                  <a:tr h="317900">
                    <a:tc>
                      <a:txBody>
                        <a:bodyPr/>
                        <a:lstStyle/>
                        <a:p>
                          <a:pPr algn="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rtl="0" fontAlgn="ctr"/>
                          <a:endParaRPr lang="en-US" sz="1050" b="0" i="0" u="none" strike="noStrike" dirty="0">
                            <a:solidFill>
                              <a:srgbClr val="000000"/>
                            </a:solidFill>
                            <a:effectLst/>
                            <a:latin typeface="Arial" panose="020B0604020202020204" pitchFamily="34" charset="0"/>
                          </a:endParaRPr>
                        </a:p>
                      </a:txBody>
                      <a:tcPr marL="9525" marR="857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US" sz="1050" b="0" i="0" u="none" strike="noStrike" kern="1200" dirty="0">
                            <a:solidFill>
                              <a:srgbClr val="000000"/>
                            </a:solidFill>
                            <a:effectLst/>
                            <a:latin typeface="Arial" panose="020B0604020202020204" pitchFamily="34" charset="0"/>
                            <a:ea typeface="+mn-ea"/>
                            <a:cs typeface="+mn-cs"/>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US" sz="1050" b="0" i="0" u="none" strike="noStrike" kern="1200" dirty="0">
                            <a:solidFill>
                              <a:srgbClr val="000000"/>
                            </a:solidFill>
                            <a:effectLst/>
                            <a:latin typeface="Arial" panose="020B0604020202020204" pitchFamily="34" charset="0"/>
                            <a:ea typeface="+mn-ea"/>
                            <a:cs typeface="+mn-cs"/>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US" sz="1050" b="0" i="0" u="none" strike="noStrike" kern="1200" dirty="0">
                            <a:solidFill>
                              <a:srgbClr val="000000"/>
                            </a:solidFill>
                            <a:effectLst/>
                            <a:latin typeface="Arial" panose="020B0604020202020204" pitchFamily="34" charset="0"/>
                            <a:ea typeface="+mn-ea"/>
                            <a:cs typeface="+mn-cs"/>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050" kern="1200" dirty="0" smtClean="0">
                              <a:solidFill>
                                <a:schemeClr val="bg1"/>
                              </a:solidFill>
                              <a:latin typeface="Arial" panose="020B0604020202020204" pitchFamily="34" charset="0"/>
                              <a:ea typeface="+mn-ea"/>
                              <a:cs typeface="Arial" panose="020B0604020202020204" pitchFamily="34" charset="0"/>
                            </a:rPr>
                            <a:t>89.17754</a:t>
                          </a:r>
                          <a:endParaRPr lang="en-US" sz="1050" kern="1200" dirty="0">
                            <a:solidFill>
                              <a:schemeClr val="bg1"/>
                            </a:solidFill>
                            <a:latin typeface="Arial" panose="020B0604020202020204" pitchFamily="34" charset="0"/>
                            <a:ea typeface="+mn-ea"/>
                            <a:cs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050" kern="1200" dirty="0" smtClean="0">
                              <a:solidFill>
                                <a:schemeClr val="bg1"/>
                              </a:solidFill>
                              <a:latin typeface="Arial" panose="020B0604020202020204" pitchFamily="34" charset="0"/>
                              <a:ea typeface="+mn-ea"/>
                              <a:cs typeface="Arial" panose="020B0604020202020204" pitchFamily="34" charset="0"/>
                            </a:rPr>
                            <a:t>17.21236</a:t>
                          </a:r>
                          <a:endParaRPr lang="en-US" sz="1050" kern="1200" dirty="0">
                            <a:solidFill>
                              <a:schemeClr val="bg1"/>
                            </a:solidFill>
                            <a:latin typeface="Arial" panose="020B0604020202020204" pitchFamily="34" charset="0"/>
                            <a:ea typeface="+mn-ea"/>
                            <a:cs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mc:Fallback>
      </mc:AlternateContent>
      <p:sp>
        <p:nvSpPr>
          <p:cNvPr id="9" name="Title 1"/>
          <p:cNvSpPr txBox="1">
            <a:spLocks/>
          </p:cNvSpPr>
          <p:nvPr/>
        </p:nvSpPr>
        <p:spPr>
          <a:xfrm>
            <a:off x="914400" y="419100"/>
            <a:ext cx="8229600" cy="8572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smtClean="0">
                <a:solidFill>
                  <a:srgbClr val="002855"/>
                </a:solidFill>
                <a:latin typeface="Arial" charset="0"/>
                <a:ea typeface="Arial" charset="0"/>
                <a:cs typeface="Arial" charset="0"/>
              </a:rPr>
              <a:t>Hedges and </a:t>
            </a:r>
            <a:r>
              <a:rPr lang="en-US" sz="4000" b="1" dirty="0" err="1" smtClean="0">
                <a:solidFill>
                  <a:srgbClr val="002855"/>
                </a:solidFill>
                <a:latin typeface="Arial" charset="0"/>
                <a:ea typeface="Arial" charset="0"/>
                <a:cs typeface="Arial" charset="0"/>
              </a:rPr>
              <a:t>Olkin</a:t>
            </a:r>
            <a:r>
              <a:rPr lang="en-US" sz="4000" b="1" dirty="0" smtClean="0">
                <a:solidFill>
                  <a:srgbClr val="002855"/>
                </a:solidFill>
                <a:latin typeface="Arial" charset="0"/>
                <a:ea typeface="Arial" charset="0"/>
                <a:cs typeface="Arial" charset="0"/>
              </a:rPr>
              <a:t> approach</a:t>
            </a:r>
            <a:endParaRPr lang="en-US" sz="4000" b="1" dirty="0">
              <a:solidFill>
                <a:srgbClr val="002855"/>
              </a:solidFill>
              <a:latin typeface="Arial" charset="0"/>
              <a:ea typeface="Arial" charset="0"/>
              <a:cs typeface="Arial" charset="0"/>
            </a:endParaRPr>
          </a:p>
        </p:txBody>
      </p:sp>
    </p:spTree>
    <p:extLst>
      <p:ext uri="{BB962C8B-B14F-4D97-AF65-F5344CB8AC3E}">
        <p14:creationId xmlns:p14="http://schemas.microsoft.com/office/powerpoint/2010/main" val="664454688"/>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3238500" y="4324350"/>
            <a:ext cx="2667000" cy="32004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000" dirty="0" smtClean="0">
                <a:solidFill>
                  <a:srgbClr val="002855"/>
                </a:solidFill>
                <a:latin typeface="Arial" charset="0"/>
                <a:ea typeface="Arial" charset="0"/>
                <a:cs typeface="Arial" charset="0"/>
              </a:rPr>
              <a:t>How to conduct a meta-analysis</a:t>
            </a:r>
            <a:endParaRPr lang="en-US" sz="1000" dirty="0">
              <a:solidFill>
                <a:srgbClr val="002855"/>
              </a:solidFill>
              <a:latin typeface="Arial" charset="0"/>
              <a:ea typeface="Arial" charset="0"/>
              <a:cs typeface="Arial" charset="0"/>
            </a:endParaRPr>
          </a:p>
        </p:txBody>
      </p:sp>
      <p:sp>
        <p:nvSpPr>
          <p:cNvPr id="4" name="Content Placeholder 16"/>
          <p:cNvSpPr txBox="1">
            <a:spLocks/>
          </p:cNvSpPr>
          <p:nvPr/>
        </p:nvSpPr>
        <p:spPr>
          <a:xfrm>
            <a:off x="6934200" y="4324350"/>
            <a:ext cx="2209800" cy="81915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buFont typeface="Arial"/>
              <a:buNone/>
            </a:pPr>
            <a:r>
              <a:rPr lang="en-US" sz="1100" dirty="0" smtClean="0">
                <a:solidFill>
                  <a:srgbClr val="002855"/>
                </a:solidFill>
                <a:latin typeface="Arial" charset="0"/>
                <a:ea typeface="Arial" charset="0"/>
                <a:cs typeface="Arial" charset="0"/>
              </a:rPr>
              <a:t>John Chambers College of Business and Economics</a:t>
            </a:r>
            <a:endParaRPr lang="en-US" dirty="0" smtClean="0">
              <a:solidFill>
                <a:srgbClr val="002855"/>
              </a:solidFill>
            </a:endParaRPr>
          </a:p>
        </p:txBody>
      </p:sp>
      <p:graphicFrame>
        <p:nvGraphicFramePr>
          <p:cNvPr id="6" name="Diagram 5"/>
          <p:cNvGraphicFramePr/>
          <p:nvPr/>
        </p:nvGraphicFramePr>
        <p:xfrm>
          <a:off x="3238500" y="4552950"/>
          <a:ext cx="2667000" cy="3714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itle 1"/>
          <p:cNvSpPr txBox="1">
            <a:spLocks/>
          </p:cNvSpPr>
          <p:nvPr/>
        </p:nvSpPr>
        <p:spPr>
          <a:xfrm>
            <a:off x="2838450" y="4838700"/>
            <a:ext cx="3467100" cy="323850"/>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400" dirty="0">
                <a:latin typeface="Arial" charset="0"/>
                <a:cs typeface="Arial" charset="0"/>
              </a:rPr>
              <a:t>Step 5: Analyzing and integrating the outcomes of studies</a:t>
            </a:r>
            <a:endParaRPr lang="en-US" sz="1400" b="1" dirty="0">
              <a:solidFill>
                <a:srgbClr val="002855"/>
              </a:solidFill>
              <a:latin typeface="Arial" charset="0"/>
              <a:ea typeface="Arial" charset="0"/>
              <a:cs typeface="Arial" charset="0"/>
            </a:endParaRPr>
          </a:p>
        </p:txBody>
      </p:sp>
      <mc:AlternateContent xmlns:mc="http://schemas.openxmlformats.org/markup-compatibility/2006" xmlns:a14="http://schemas.microsoft.com/office/drawing/2010/main">
        <mc:Choice Requires="a14">
          <p:graphicFrame>
            <p:nvGraphicFramePr>
              <p:cNvPr id="8" name="Table 7"/>
              <p:cNvGraphicFramePr>
                <a:graphicFrameLocks noGrp="1"/>
              </p:cNvGraphicFramePr>
              <p:nvPr>
                <p:extLst>
                  <p:ext uri="{D42A27DB-BD31-4B8C-83A1-F6EECF244321}">
                    <p14:modId xmlns:p14="http://schemas.microsoft.com/office/powerpoint/2010/main" val="844432951"/>
                  </p:ext>
                </p:extLst>
              </p:nvPr>
            </p:nvGraphicFramePr>
            <p:xfrm>
              <a:off x="381000" y="1657350"/>
              <a:ext cx="5942648" cy="2505380"/>
            </p:xfrm>
            <a:graphic>
              <a:graphicData uri="http://schemas.openxmlformats.org/drawingml/2006/table">
                <a:tbl>
                  <a:tblPr firstRow="1" bandRow="1">
                    <a:tableStyleId>{5C22544A-7EE6-4342-B048-85BDC9FD1C3A}</a:tableStyleId>
                  </a:tblPr>
                  <a:tblGrid>
                    <a:gridCol w="443230"/>
                    <a:gridCol w="405130"/>
                    <a:gridCol w="405130"/>
                    <a:gridCol w="405130"/>
                    <a:gridCol w="914400"/>
                    <a:gridCol w="597217"/>
                    <a:gridCol w="738505"/>
                    <a:gridCol w="614363"/>
                    <a:gridCol w="614363"/>
                    <a:gridCol w="805180"/>
                  </a:tblGrid>
                  <a:tr h="239298">
                    <a:tc gridSpan="4">
                      <a:txBody>
                        <a:bodyPr/>
                        <a:lstStyle/>
                        <a:p>
                          <a:pPr algn="ctr"/>
                          <a:r>
                            <a:rPr lang="en-US" sz="1050" dirty="0" smtClean="0">
                              <a:solidFill>
                                <a:schemeClr val="tx1"/>
                              </a:solidFill>
                              <a:latin typeface="Arial" panose="020B0604020202020204" pitchFamily="34" charset="0"/>
                              <a:cs typeface="Arial" panose="020B0604020202020204" pitchFamily="34" charset="0"/>
                            </a:rPr>
                            <a:t>Coding sheet</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sz="105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sz="105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sz="105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i="0" dirty="0" smtClean="0">
                              <a:solidFill>
                                <a:schemeClr val="tx1"/>
                              </a:solidFill>
                              <a:latin typeface="Arial" panose="020B0604020202020204" pitchFamily="34" charset="0"/>
                              <a:cs typeface="Arial" panose="020B0604020202020204" pitchFamily="34" charset="0"/>
                            </a:rPr>
                            <a:t>(N</a:t>
                          </a:r>
                          <a:r>
                            <a:rPr lang="en-US" sz="1050" i="0" baseline="0" dirty="0" smtClean="0">
                              <a:solidFill>
                                <a:schemeClr val="tx1"/>
                              </a:solidFill>
                              <a:latin typeface="Arial" panose="020B0604020202020204" pitchFamily="34" charset="0"/>
                              <a:cs typeface="Arial" panose="020B0604020202020204" pitchFamily="34" charset="0"/>
                            </a:rPr>
                            <a:t> - 3)</a:t>
                          </a:r>
                          <a:endParaRPr lang="en-US" sz="1050" i="0" dirty="0" smtClean="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i="0" dirty="0" smtClean="0">
                              <a:solidFill>
                                <a:schemeClr val="tx1"/>
                              </a:solidFill>
                              <a:latin typeface="Arial" panose="020B0604020202020204" pitchFamily="34" charset="0"/>
                              <a:cs typeface="Arial" panose="020B0604020202020204" pitchFamily="34" charset="0"/>
                            </a:rPr>
                            <a:t>(1/N – 3)</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ad>
                                  <m:radPr>
                                    <m:degHide m:val="on"/>
                                    <m:ctrlPr>
                                      <a:rPr lang="en-US" sz="1050" i="1" smtClean="0">
                                        <a:solidFill>
                                          <a:schemeClr val="tx1"/>
                                        </a:solidFill>
                                        <a:latin typeface="Cambria Math" panose="02040503050406030204" pitchFamily="18" charset="0"/>
                                        <a:cs typeface="Arial" panose="020B0604020202020204" pitchFamily="34" charset="0"/>
                                      </a:rPr>
                                    </m:ctrlPr>
                                  </m:radPr>
                                  <m:deg/>
                                  <m:e>
                                    <m:r>
                                      <a:rPr lang="en-US" sz="1050" b="0" i="1" smtClean="0">
                                        <a:solidFill>
                                          <a:schemeClr val="tx1"/>
                                        </a:solidFill>
                                        <a:latin typeface="Cambria Math" panose="02040503050406030204" pitchFamily="18" charset="0"/>
                                        <a:cs typeface="Arial" panose="020B0604020202020204" pitchFamily="34" charset="0"/>
                                      </a:rPr>
                                      <m:t>𝑣𝑖</m:t>
                                    </m:r>
                                  </m:e>
                                </m:rad>
                              </m:oMath>
                            </m:oMathPara>
                          </a14:m>
                          <a:endParaRPr lang="en-US" sz="1050" i="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type m:val="skw"/>
                                    <m:ctrlPr>
                                      <a:rPr lang="en-US" sz="1050" i="1" smtClean="0">
                                        <a:solidFill>
                                          <a:schemeClr val="tx1"/>
                                        </a:solidFill>
                                        <a:latin typeface="Cambria Math" panose="02040503050406030204" pitchFamily="18" charset="0"/>
                                        <a:cs typeface="Arial" panose="020B0604020202020204" pitchFamily="34" charset="0"/>
                                      </a:rPr>
                                    </m:ctrlPr>
                                  </m:fPr>
                                  <m:num>
                                    <m:r>
                                      <a:rPr lang="en-US" sz="1050" b="1" i="1" smtClean="0">
                                        <a:solidFill>
                                          <a:schemeClr val="tx1"/>
                                        </a:solidFill>
                                        <a:latin typeface="Cambria Math" panose="02040503050406030204" pitchFamily="18" charset="0"/>
                                        <a:cs typeface="Arial" panose="020B0604020202020204" pitchFamily="34" charset="0"/>
                                      </a:rPr>
                                      <m:t>𝟏</m:t>
                                    </m:r>
                                  </m:num>
                                  <m:den>
                                    <m:rad>
                                      <m:radPr>
                                        <m:degHide m:val="on"/>
                                        <m:ctrlPr>
                                          <a:rPr lang="en-US" sz="1050" i="1" smtClean="0">
                                            <a:solidFill>
                                              <a:schemeClr val="tx1"/>
                                            </a:solidFill>
                                            <a:latin typeface="Cambria Math" panose="02040503050406030204" pitchFamily="18" charset="0"/>
                                            <a:cs typeface="Arial" panose="020B0604020202020204" pitchFamily="34" charset="0"/>
                                          </a:rPr>
                                        </m:ctrlPr>
                                      </m:radPr>
                                      <m:deg/>
                                      <m:e>
                                        <m:r>
                                          <a:rPr lang="en-US" sz="1050" b="1" i="1" smtClean="0">
                                            <a:solidFill>
                                              <a:schemeClr val="tx1"/>
                                            </a:solidFill>
                                            <a:latin typeface="Cambria Math" panose="02040503050406030204" pitchFamily="18" charset="0"/>
                                            <a:cs typeface="Arial" panose="020B0604020202020204" pitchFamily="34" charset="0"/>
                                          </a:rPr>
                                          <m:t>𝒗𝒊</m:t>
                                        </m:r>
                                      </m:e>
                                    </m:rad>
                                  </m:den>
                                </m:f>
                              </m:oMath>
                            </m:oMathPara>
                          </a14:m>
                          <a:endParaRPr lang="en-US" sz="1050" i="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050" i="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239298">
                    <a:tc>
                      <a:txBody>
                        <a:bodyPr/>
                        <a:lstStyle/>
                        <a:p>
                          <a:pPr algn="ctr"/>
                          <a:r>
                            <a:rPr lang="en-US" sz="1050" dirty="0" smtClean="0">
                              <a:solidFill>
                                <a:schemeClr val="tx1"/>
                              </a:solidFill>
                              <a:latin typeface="Arial" panose="020B0604020202020204" pitchFamily="34" charset="0"/>
                              <a:cs typeface="Arial" panose="020B0604020202020204" pitchFamily="34" charset="0"/>
                            </a:rPr>
                            <a:t>N</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i="1" dirty="0" smtClean="0">
                              <a:solidFill>
                                <a:schemeClr val="tx1"/>
                              </a:solidFill>
                              <a:latin typeface="Arial" panose="020B0604020202020204" pitchFamily="34" charset="0"/>
                              <a:cs typeface="Arial" panose="020B0604020202020204" pitchFamily="34" charset="0"/>
                            </a:rPr>
                            <a:t>r</a:t>
                          </a:r>
                          <a:endParaRPr lang="en-US" sz="1050" i="1"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dirty="0" err="1" smtClean="0">
                              <a:solidFill>
                                <a:schemeClr val="tx1"/>
                              </a:solidFill>
                              <a:latin typeface="Arial" panose="020B0604020202020204" pitchFamily="34" charset="0"/>
                              <a:cs typeface="Arial" panose="020B0604020202020204" pitchFamily="34" charset="0"/>
                            </a:rPr>
                            <a:t>ryy</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dirty="0" err="1" smtClean="0">
                              <a:solidFill>
                                <a:schemeClr val="tx1"/>
                              </a:solidFill>
                              <a:latin typeface="Arial" panose="020B0604020202020204" pitchFamily="34" charset="0"/>
                              <a:cs typeface="Arial" panose="020B0604020202020204" pitchFamily="34" charset="0"/>
                            </a:rPr>
                            <a:t>rxx</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i="1" dirty="0" smtClean="0">
                              <a:solidFill>
                                <a:schemeClr val="tx1"/>
                              </a:solidFill>
                              <a:latin typeface="Arial" panose="020B0604020202020204" pitchFamily="34" charset="0"/>
                              <a:cs typeface="Arial" panose="020B0604020202020204" pitchFamily="34" charset="0"/>
                            </a:rPr>
                            <a:t>z</a:t>
                          </a:r>
                          <a:endParaRPr lang="en-US" sz="1050" i="1"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i="1" dirty="0" smtClean="0">
                              <a:solidFill>
                                <a:schemeClr val="tx1"/>
                              </a:solidFill>
                              <a:latin typeface="Arial" panose="020B0604020202020204" pitchFamily="34" charset="0"/>
                              <a:cs typeface="Arial" panose="020B0604020202020204" pitchFamily="34" charset="0"/>
                            </a:rPr>
                            <a:t>w</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i="1" dirty="0" smtClean="0">
                              <a:solidFill>
                                <a:schemeClr val="tx1"/>
                              </a:solidFill>
                              <a:latin typeface="Arial" panose="020B0604020202020204" pitchFamily="34" charset="0"/>
                              <a:cs typeface="Arial" panose="020B0604020202020204" pitchFamily="34" charset="0"/>
                            </a:rPr>
                            <a:t>vi</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i="0" dirty="0" err="1" smtClean="0">
                              <a:solidFill>
                                <a:schemeClr val="tx1"/>
                              </a:solidFill>
                              <a:latin typeface="Arial" panose="020B0604020202020204" pitchFamily="34" charset="0"/>
                              <a:cs typeface="Arial" panose="020B0604020202020204" pitchFamily="34" charset="0"/>
                            </a:rPr>
                            <a:t>sei</a:t>
                          </a:r>
                          <a:r>
                            <a:rPr lang="en-US" sz="1050" i="0" dirty="0" smtClean="0">
                              <a:solidFill>
                                <a:schemeClr val="tx1"/>
                              </a:solidFill>
                              <a:latin typeface="Arial" panose="020B0604020202020204" pitchFamily="34" charset="0"/>
                              <a:cs typeface="Arial" panose="020B0604020202020204" pitchFamily="34" charset="0"/>
                            </a:rPr>
                            <a:t>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i="0" dirty="0" err="1" smtClean="0">
                              <a:solidFill>
                                <a:schemeClr val="tx1"/>
                              </a:solidFill>
                              <a:latin typeface="Arial" panose="020B0604020202020204" pitchFamily="34" charset="0"/>
                              <a:cs typeface="Arial" panose="020B0604020202020204" pitchFamily="34" charset="0"/>
                            </a:rPr>
                            <a:t>inv.sei</a:t>
                          </a:r>
                          <a:endParaRPr lang="en-US" sz="1050" i="0" dirty="0" smtClean="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i="0" dirty="0" smtClean="0">
                              <a:solidFill>
                                <a:schemeClr val="bg1"/>
                              </a:solidFill>
                              <a:latin typeface="Arial" panose="020B0604020202020204" pitchFamily="34" charset="0"/>
                              <a:cs typeface="Arial" panose="020B0604020202020204" pitchFamily="34" charset="0"/>
                            </a:rPr>
                            <a:t>z * </a:t>
                          </a:r>
                          <a:r>
                            <a:rPr lang="en-US" sz="1050" i="0" dirty="0" err="1" smtClean="0">
                              <a:solidFill>
                                <a:schemeClr val="bg1"/>
                              </a:solidFill>
                              <a:latin typeface="Arial" panose="020B0604020202020204" pitchFamily="34" charset="0"/>
                              <a:cs typeface="Arial" panose="020B0604020202020204" pitchFamily="34" charset="0"/>
                            </a:rPr>
                            <a:t>inv.sei</a:t>
                          </a:r>
                          <a:r>
                            <a:rPr lang="en-US" sz="1050" i="0" dirty="0" smtClean="0">
                              <a:solidFill>
                                <a:schemeClr val="bg1"/>
                              </a:solidFill>
                              <a:latin typeface="Arial" panose="020B0604020202020204" pitchFamily="34" charset="0"/>
                              <a:cs typeface="Arial" panose="020B0604020202020204" pitchFamily="34" charset="0"/>
                            </a:rPr>
                            <a:t>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17900">
                    <a:tc>
                      <a:txBody>
                        <a:bodyPr/>
                        <a:lstStyle/>
                        <a:p>
                          <a:pPr algn="ctr"/>
                          <a:r>
                            <a:rPr lang="en-US" sz="1050" dirty="0" smtClean="0">
                              <a:solidFill>
                                <a:schemeClr val="tx1"/>
                              </a:solidFill>
                              <a:latin typeface="Arial" panose="020B0604020202020204" pitchFamily="34" charset="0"/>
                              <a:cs typeface="Arial" panose="020B0604020202020204" pitchFamily="34" charset="0"/>
                            </a:rPr>
                            <a:t>356</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dirty="0" smtClean="0">
                              <a:solidFill>
                                <a:schemeClr val="tx1"/>
                              </a:solidFill>
                              <a:latin typeface="Arial" panose="020B0604020202020204" pitchFamily="34" charset="0"/>
                              <a:cs typeface="Arial" panose="020B0604020202020204" pitchFamily="34" charset="0"/>
                            </a:rPr>
                            <a:t>.21</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dirty="0" smtClean="0">
                              <a:solidFill>
                                <a:schemeClr val="tx1"/>
                              </a:solidFill>
                              <a:latin typeface="Arial" panose="020B0604020202020204" pitchFamily="34" charset="0"/>
                              <a:cs typeface="Arial" panose="020B0604020202020204" pitchFamily="34" charset="0"/>
                            </a:rPr>
                            <a:t>.89</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dirty="0" smtClean="0">
                              <a:solidFill>
                                <a:schemeClr val="tx1"/>
                              </a:solidFill>
                              <a:latin typeface="Arial" panose="020B0604020202020204" pitchFamily="34" charset="0"/>
                              <a:cs typeface="Arial" panose="020B0604020202020204" pitchFamily="34" charset="0"/>
                            </a:rPr>
                            <a:t>.93</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050" kern="1200" dirty="0">
                              <a:solidFill>
                                <a:schemeClr val="tx1"/>
                              </a:solidFill>
                              <a:latin typeface="Arial" panose="020B0604020202020204" pitchFamily="34" charset="0"/>
                              <a:ea typeface="+mn-ea"/>
                              <a:cs typeface="Arial" panose="020B0604020202020204" pitchFamily="34" charset="0"/>
                            </a:rPr>
                            <a:t>0.213171347</a:t>
                          </a:r>
                        </a:p>
                      </a:txBody>
                      <a:tcPr marL="9525" marR="857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kern="1200" dirty="0">
                              <a:solidFill>
                                <a:schemeClr val="tx1"/>
                              </a:solidFill>
                              <a:latin typeface="Arial" panose="020B0604020202020204" pitchFamily="34" charset="0"/>
                              <a:ea typeface="+mn-ea"/>
                              <a:cs typeface="Arial" panose="020B0604020202020204" pitchFamily="34" charset="0"/>
                            </a:rPr>
                            <a:t>353</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kern="1200" dirty="0">
                              <a:solidFill>
                                <a:schemeClr val="tx1"/>
                              </a:solidFill>
                              <a:latin typeface="Arial" panose="020B0604020202020204" pitchFamily="34" charset="0"/>
                              <a:ea typeface="+mn-ea"/>
                              <a:cs typeface="Arial" panose="020B0604020202020204" pitchFamily="34" charset="0"/>
                            </a:rPr>
                            <a:t>0.002833</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kern="1200" dirty="0">
                              <a:solidFill>
                                <a:schemeClr val="tx1"/>
                              </a:solidFill>
                              <a:latin typeface="Arial" panose="020B0604020202020204" pitchFamily="34" charset="0"/>
                              <a:ea typeface="+mn-ea"/>
                              <a:cs typeface="Arial" panose="020B0604020202020204" pitchFamily="34" charset="0"/>
                            </a:rPr>
                            <a:t>0.053225</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kern="1200" dirty="0">
                              <a:solidFill>
                                <a:schemeClr val="tx1"/>
                              </a:solidFill>
                              <a:latin typeface="Arial" panose="020B0604020202020204" pitchFamily="34" charset="0"/>
                              <a:ea typeface="+mn-ea"/>
                              <a:cs typeface="Arial" panose="020B0604020202020204" pitchFamily="34" charset="0"/>
                            </a:rPr>
                            <a:t>18.78829</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050" kern="1200" dirty="0">
                              <a:solidFill>
                                <a:schemeClr val="bg1"/>
                              </a:solidFill>
                              <a:latin typeface="Arial" panose="020B0604020202020204" pitchFamily="34" charset="0"/>
                              <a:ea typeface="+mn-ea"/>
                              <a:cs typeface="Arial" panose="020B0604020202020204" pitchFamily="34" charset="0"/>
                            </a:rPr>
                            <a:t>4.005126</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17900">
                    <a:tc>
                      <a:txBody>
                        <a:bodyPr/>
                        <a:lstStyle/>
                        <a:p>
                          <a:pPr algn="ctr"/>
                          <a:r>
                            <a:rPr lang="en-US" sz="1050" dirty="0" smtClean="0">
                              <a:solidFill>
                                <a:schemeClr val="tx1"/>
                              </a:solidFill>
                              <a:latin typeface="Arial" panose="020B0604020202020204" pitchFamily="34" charset="0"/>
                              <a:cs typeface="Arial" panose="020B0604020202020204" pitchFamily="34" charset="0"/>
                            </a:rPr>
                            <a:t>415</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dirty="0" smtClean="0">
                              <a:solidFill>
                                <a:schemeClr val="tx1"/>
                              </a:solidFill>
                              <a:latin typeface="Arial" panose="020B0604020202020204" pitchFamily="34" charset="0"/>
                              <a:cs typeface="Arial" panose="020B0604020202020204" pitchFamily="34" charset="0"/>
                            </a:rPr>
                            <a:t>.18</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dirty="0" smtClean="0">
                              <a:solidFill>
                                <a:schemeClr val="tx1"/>
                              </a:solidFill>
                              <a:latin typeface="Arial" panose="020B0604020202020204" pitchFamily="34" charset="0"/>
                              <a:cs typeface="Arial" panose="020B0604020202020204" pitchFamily="34" charset="0"/>
                            </a:rPr>
                            <a:t>.85</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dirty="0" smtClean="0">
                              <a:solidFill>
                                <a:schemeClr val="tx1"/>
                              </a:solidFill>
                              <a:latin typeface="Arial" panose="020B0604020202020204" pitchFamily="34" charset="0"/>
                              <a:cs typeface="Arial" panose="020B0604020202020204" pitchFamily="34" charset="0"/>
                            </a:rPr>
                            <a:t>.90</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050" kern="1200" dirty="0">
                              <a:solidFill>
                                <a:schemeClr val="tx1"/>
                              </a:solidFill>
                              <a:latin typeface="Arial" panose="020B0604020202020204" pitchFamily="34" charset="0"/>
                              <a:ea typeface="+mn-ea"/>
                              <a:cs typeface="Arial" panose="020B0604020202020204" pitchFamily="34" charset="0"/>
                            </a:rPr>
                            <a:t>0.181982689</a:t>
                          </a:r>
                        </a:p>
                      </a:txBody>
                      <a:tcPr marL="9525" marR="857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kern="1200" dirty="0">
                              <a:solidFill>
                                <a:schemeClr val="tx1"/>
                              </a:solidFill>
                              <a:latin typeface="Arial" panose="020B0604020202020204" pitchFamily="34" charset="0"/>
                              <a:ea typeface="+mn-ea"/>
                              <a:cs typeface="Arial" panose="020B0604020202020204" pitchFamily="34" charset="0"/>
                            </a:rPr>
                            <a:t>412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kern="1200" dirty="0">
                              <a:solidFill>
                                <a:schemeClr val="tx1"/>
                              </a:solidFill>
                              <a:latin typeface="Arial" panose="020B0604020202020204" pitchFamily="34" charset="0"/>
                              <a:ea typeface="+mn-ea"/>
                              <a:cs typeface="Arial" panose="020B0604020202020204" pitchFamily="34" charset="0"/>
                            </a:rPr>
                            <a:t>0.002427</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kern="1200" dirty="0">
                              <a:solidFill>
                                <a:schemeClr val="tx1"/>
                              </a:solidFill>
                              <a:latin typeface="Arial" panose="020B0604020202020204" pitchFamily="34" charset="0"/>
                              <a:ea typeface="+mn-ea"/>
                              <a:cs typeface="Arial" panose="020B0604020202020204" pitchFamily="34" charset="0"/>
                            </a:rPr>
                            <a:t>0.049266</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kern="1200" dirty="0">
                              <a:solidFill>
                                <a:schemeClr val="tx1"/>
                              </a:solidFill>
                              <a:latin typeface="Arial" panose="020B0604020202020204" pitchFamily="34" charset="0"/>
                              <a:ea typeface="+mn-ea"/>
                              <a:cs typeface="Arial" panose="020B0604020202020204" pitchFamily="34" charset="0"/>
                            </a:rPr>
                            <a:t>20.29778</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050" kern="1200" dirty="0">
                              <a:solidFill>
                                <a:schemeClr val="bg1"/>
                              </a:solidFill>
                              <a:latin typeface="Arial" panose="020B0604020202020204" pitchFamily="34" charset="0"/>
                              <a:ea typeface="+mn-ea"/>
                              <a:cs typeface="Arial" panose="020B0604020202020204" pitchFamily="34" charset="0"/>
                            </a:rPr>
                            <a:t>3.693845</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17900">
                    <a:tc>
                      <a:txBody>
                        <a:bodyPr/>
                        <a:lstStyle/>
                        <a:p>
                          <a:pPr algn="ctr"/>
                          <a:r>
                            <a:rPr lang="en-US" sz="1050" dirty="0" smtClean="0">
                              <a:solidFill>
                                <a:schemeClr val="tx1"/>
                              </a:solidFill>
                              <a:latin typeface="Arial" panose="020B0604020202020204" pitchFamily="34" charset="0"/>
                              <a:cs typeface="Arial" panose="020B0604020202020204" pitchFamily="34" charset="0"/>
                            </a:rPr>
                            <a:t>415</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dirty="0" smtClean="0">
                              <a:solidFill>
                                <a:schemeClr val="tx1"/>
                              </a:solidFill>
                              <a:latin typeface="Arial" panose="020B0604020202020204" pitchFamily="34" charset="0"/>
                              <a:cs typeface="Arial" panose="020B0604020202020204" pitchFamily="34" charset="0"/>
                            </a:rPr>
                            <a:t>.15</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dirty="0" smtClean="0">
                              <a:solidFill>
                                <a:schemeClr val="tx1"/>
                              </a:solidFill>
                              <a:latin typeface="Arial" panose="020B0604020202020204" pitchFamily="34" charset="0"/>
                              <a:cs typeface="Arial" panose="020B0604020202020204" pitchFamily="34" charset="0"/>
                            </a:rPr>
                            <a:t>.87</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dirty="0" smtClean="0">
                              <a:solidFill>
                                <a:schemeClr val="tx1"/>
                              </a:solidFill>
                              <a:latin typeface="Arial" panose="020B0604020202020204" pitchFamily="34" charset="0"/>
                              <a:cs typeface="Arial" panose="020B0604020202020204" pitchFamily="34" charset="0"/>
                            </a:rPr>
                            <a:t>.89</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050" kern="1200" dirty="0">
                              <a:solidFill>
                                <a:schemeClr val="tx1"/>
                              </a:solidFill>
                              <a:latin typeface="Arial" panose="020B0604020202020204" pitchFamily="34" charset="0"/>
                              <a:ea typeface="+mn-ea"/>
                              <a:cs typeface="Arial" panose="020B0604020202020204" pitchFamily="34" charset="0"/>
                            </a:rPr>
                            <a:t>0.151140436</a:t>
                          </a:r>
                        </a:p>
                      </a:txBody>
                      <a:tcPr marL="9525" marR="857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kern="1200" dirty="0">
                              <a:solidFill>
                                <a:schemeClr val="tx1"/>
                              </a:solidFill>
                              <a:latin typeface="Arial" panose="020B0604020202020204" pitchFamily="34" charset="0"/>
                              <a:ea typeface="+mn-ea"/>
                              <a:cs typeface="Arial" panose="020B0604020202020204" pitchFamily="34" charset="0"/>
                            </a:rPr>
                            <a:t>412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kern="1200" dirty="0">
                              <a:solidFill>
                                <a:schemeClr val="tx1"/>
                              </a:solidFill>
                              <a:latin typeface="Arial" panose="020B0604020202020204" pitchFamily="34" charset="0"/>
                              <a:ea typeface="+mn-ea"/>
                              <a:cs typeface="Arial" panose="020B0604020202020204" pitchFamily="34" charset="0"/>
                            </a:rPr>
                            <a:t>0.002427</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kern="1200" dirty="0">
                              <a:solidFill>
                                <a:schemeClr val="tx1"/>
                              </a:solidFill>
                              <a:latin typeface="Arial" panose="020B0604020202020204" pitchFamily="34" charset="0"/>
                              <a:ea typeface="+mn-ea"/>
                              <a:cs typeface="Arial" panose="020B0604020202020204" pitchFamily="34" charset="0"/>
                            </a:rPr>
                            <a:t>0.049266</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kern="1200" dirty="0">
                              <a:solidFill>
                                <a:schemeClr val="tx1"/>
                              </a:solidFill>
                              <a:latin typeface="Arial" panose="020B0604020202020204" pitchFamily="34" charset="0"/>
                              <a:ea typeface="+mn-ea"/>
                              <a:cs typeface="Arial" panose="020B0604020202020204" pitchFamily="34" charset="0"/>
                            </a:rPr>
                            <a:t>20.29778</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050" kern="1200" dirty="0">
                              <a:solidFill>
                                <a:schemeClr val="bg1"/>
                              </a:solidFill>
                              <a:latin typeface="Arial" panose="020B0604020202020204" pitchFamily="34" charset="0"/>
                              <a:ea typeface="+mn-ea"/>
                              <a:cs typeface="Arial" panose="020B0604020202020204" pitchFamily="34" charset="0"/>
                            </a:rPr>
                            <a:t>3.067816</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17900">
                    <a:tc>
                      <a:txBody>
                        <a:bodyPr/>
                        <a:lstStyle/>
                        <a:p>
                          <a:pPr algn="ctr"/>
                          <a:r>
                            <a:rPr lang="en-US" sz="1050" dirty="0" smtClean="0">
                              <a:solidFill>
                                <a:schemeClr val="tx1"/>
                              </a:solidFill>
                              <a:latin typeface="Arial" panose="020B0604020202020204" pitchFamily="34" charset="0"/>
                              <a:cs typeface="Arial" panose="020B0604020202020204" pitchFamily="34" charset="0"/>
                            </a:rPr>
                            <a:t>264</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dirty="0" smtClean="0">
                              <a:solidFill>
                                <a:schemeClr val="tx1"/>
                              </a:solidFill>
                              <a:latin typeface="Arial" panose="020B0604020202020204" pitchFamily="34" charset="0"/>
                              <a:cs typeface="Arial" panose="020B0604020202020204" pitchFamily="34" charset="0"/>
                            </a:rPr>
                            <a:t>.19</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dirty="0" smtClean="0">
                              <a:solidFill>
                                <a:schemeClr val="tx1"/>
                              </a:solidFill>
                              <a:latin typeface="Arial" panose="020B0604020202020204" pitchFamily="34" charset="0"/>
                              <a:cs typeface="Arial" panose="020B0604020202020204" pitchFamily="34" charset="0"/>
                            </a:rPr>
                            <a:t>.81</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dirty="0" smtClean="0">
                              <a:solidFill>
                                <a:schemeClr val="tx1"/>
                              </a:solidFill>
                              <a:latin typeface="Arial" panose="020B0604020202020204" pitchFamily="34" charset="0"/>
                              <a:cs typeface="Arial" panose="020B0604020202020204" pitchFamily="34" charset="0"/>
                            </a:rPr>
                            <a:t>.89</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050" kern="1200" dirty="0">
                              <a:solidFill>
                                <a:schemeClr val="tx1"/>
                              </a:solidFill>
                              <a:latin typeface="Arial" panose="020B0604020202020204" pitchFamily="34" charset="0"/>
                              <a:ea typeface="+mn-ea"/>
                              <a:cs typeface="Arial" panose="020B0604020202020204" pitchFamily="34" charset="0"/>
                            </a:rPr>
                            <a:t>0.192337169</a:t>
                          </a:r>
                        </a:p>
                      </a:txBody>
                      <a:tcPr marL="9525" marR="857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kern="1200" dirty="0">
                              <a:solidFill>
                                <a:schemeClr val="tx1"/>
                              </a:solidFill>
                              <a:latin typeface="Arial" panose="020B0604020202020204" pitchFamily="34" charset="0"/>
                              <a:ea typeface="+mn-ea"/>
                              <a:cs typeface="Arial" panose="020B0604020202020204" pitchFamily="34" charset="0"/>
                            </a:rPr>
                            <a:t>261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kern="1200" dirty="0">
                              <a:solidFill>
                                <a:schemeClr val="tx1"/>
                              </a:solidFill>
                              <a:latin typeface="Arial" panose="020B0604020202020204" pitchFamily="34" charset="0"/>
                              <a:ea typeface="+mn-ea"/>
                              <a:cs typeface="Arial" panose="020B0604020202020204" pitchFamily="34" charset="0"/>
                            </a:rPr>
                            <a:t>0.003831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kern="1200" dirty="0">
                              <a:solidFill>
                                <a:schemeClr val="tx1"/>
                              </a:solidFill>
                              <a:latin typeface="Arial" panose="020B0604020202020204" pitchFamily="34" charset="0"/>
                              <a:ea typeface="+mn-ea"/>
                              <a:cs typeface="Arial" panose="020B0604020202020204" pitchFamily="34" charset="0"/>
                            </a:rPr>
                            <a:t>0.061898</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kern="1200" dirty="0">
                              <a:solidFill>
                                <a:schemeClr val="tx1"/>
                              </a:solidFill>
                              <a:latin typeface="Arial" panose="020B0604020202020204" pitchFamily="34" charset="0"/>
                              <a:ea typeface="+mn-ea"/>
                              <a:cs typeface="Arial" panose="020B0604020202020204" pitchFamily="34" charset="0"/>
                            </a:rPr>
                            <a:t>16.15549</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050" kern="1200" dirty="0">
                              <a:solidFill>
                                <a:schemeClr val="bg1"/>
                              </a:solidFill>
                              <a:latin typeface="Arial" panose="020B0604020202020204" pitchFamily="34" charset="0"/>
                              <a:ea typeface="+mn-ea"/>
                              <a:cs typeface="Arial" panose="020B0604020202020204" pitchFamily="34" charset="0"/>
                            </a:rPr>
                            <a:t>3.107302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17900">
                    <a:tc>
                      <a:txBody>
                        <a:bodyPr/>
                        <a:lstStyle/>
                        <a:p>
                          <a:pPr algn="ctr"/>
                          <a:r>
                            <a:rPr lang="en-US" sz="1050" dirty="0" smtClean="0">
                              <a:solidFill>
                                <a:schemeClr val="tx1"/>
                              </a:solidFill>
                              <a:latin typeface="Arial" panose="020B0604020202020204" pitchFamily="34" charset="0"/>
                              <a:cs typeface="Arial" panose="020B0604020202020204" pitchFamily="34" charset="0"/>
                            </a:rPr>
                            <a:t>189</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dirty="0" smtClean="0">
                              <a:solidFill>
                                <a:schemeClr val="tx1"/>
                              </a:solidFill>
                              <a:latin typeface="Arial" panose="020B0604020202020204" pitchFamily="34" charset="0"/>
                              <a:cs typeface="Arial" panose="020B0604020202020204" pitchFamily="34" charset="0"/>
                            </a:rPr>
                            <a:t>.24</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dirty="0" smtClean="0">
                              <a:solidFill>
                                <a:schemeClr val="tx1"/>
                              </a:solidFill>
                              <a:latin typeface="Arial" panose="020B0604020202020204" pitchFamily="34" charset="0"/>
                              <a:cs typeface="Arial" panose="020B0604020202020204" pitchFamily="34" charset="0"/>
                            </a:rPr>
                            <a:t>.83</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dirty="0" smtClean="0">
                              <a:solidFill>
                                <a:schemeClr val="tx1"/>
                              </a:solidFill>
                              <a:latin typeface="Arial" panose="020B0604020202020204" pitchFamily="34" charset="0"/>
                              <a:cs typeface="Arial" panose="020B0604020202020204" pitchFamily="34" charset="0"/>
                            </a:rPr>
                            <a:t>.79</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050" kern="1200" dirty="0">
                              <a:solidFill>
                                <a:schemeClr val="tx1"/>
                              </a:solidFill>
                              <a:latin typeface="Arial" panose="020B0604020202020204" pitchFamily="34" charset="0"/>
                              <a:ea typeface="+mn-ea"/>
                              <a:cs typeface="Arial" panose="020B0604020202020204" pitchFamily="34" charset="0"/>
                            </a:rPr>
                            <a:t>0.244774113</a:t>
                          </a:r>
                        </a:p>
                      </a:txBody>
                      <a:tcPr marL="9525" marR="857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kern="1200" dirty="0">
                              <a:solidFill>
                                <a:schemeClr val="tx1"/>
                              </a:solidFill>
                              <a:latin typeface="Arial" panose="020B0604020202020204" pitchFamily="34" charset="0"/>
                              <a:ea typeface="+mn-ea"/>
                              <a:cs typeface="Arial" panose="020B0604020202020204" pitchFamily="34" charset="0"/>
                            </a:rPr>
                            <a:t>186</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kern="1200" dirty="0">
                              <a:solidFill>
                                <a:schemeClr val="tx1"/>
                              </a:solidFill>
                              <a:latin typeface="Arial" panose="020B0604020202020204" pitchFamily="34" charset="0"/>
                              <a:ea typeface="+mn-ea"/>
                              <a:cs typeface="Arial" panose="020B0604020202020204" pitchFamily="34" charset="0"/>
                            </a:rPr>
                            <a:t>0.005376</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kern="1200" dirty="0">
                              <a:solidFill>
                                <a:schemeClr val="tx1"/>
                              </a:solidFill>
                              <a:latin typeface="Arial" panose="020B0604020202020204" pitchFamily="34" charset="0"/>
                              <a:ea typeface="+mn-ea"/>
                              <a:cs typeface="Arial" panose="020B0604020202020204" pitchFamily="34" charset="0"/>
                            </a:rPr>
                            <a:t>0.073324</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kern="1200" dirty="0">
                              <a:solidFill>
                                <a:schemeClr val="tx1"/>
                              </a:solidFill>
                              <a:latin typeface="Arial" panose="020B0604020202020204" pitchFamily="34" charset="0"/>
                              <a:ea typeface="+mn-ea"/>
                              <a:cs typeface="Arial" panose="020B0604020202020204" pitchFamily="34" charset="0"/>
                            </a:rPr>
                            <a:t>13.63818</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050" kern="1200" dirty="0">
                              <a:solidFill>
                                <a:schemeClr val="bg1"/>
                              </a:solidFill>
                              <a:latin typeface="Arial" panose="020B0604020202020204" pitchFamily="34" charset="0"/>
                              <a:ea typeface="+mn-ea"/>
                              <a:cs typeface="Arial" panose="020B0604020202020204" pitchFamily="34" charset="0"/>
                            </a:rPr>
                            <a:t>3.338274</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r>
                  <a:tr h="317900">
                    <a:tc>
                      <a:txBody>
                        <a:bodyPr/>
                        <a:lstStyle/>
                        <a:p>
                          <a:pPr algn="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rtl="0" fontAlgn="ctr"/>
                          <a:endParaRPr lang="en-US" sz="1050" b="0" i="0" u="none" strike="noStrike" dirty="0">
                            <a:solidFill>
                              <a:srgbClr val="000000"/>
                            </a:solidFill>
                            <a:effectLst/>
                            <a:latin typeface="Arial" panose="020B0604020202020204" pitchFamily="34" charset="0"/>
                          </a:endParaRPr>
                        </a:p>
                      </a:txBody>
                      <a:tcPr marL="9525" marR="857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US" sz="1050" b="0" i="0" u="none" strike="noStrike" kern="1200" dirty="0">
                            <a:solidFill>
                              <a:srgbClr val="000000"/>
                            </a:solidFill>
                            <a:effectLst/>
                            <a:latin typeface="Arial" panose="020B0604020202020204" pitchFamily="34" charset="0"/>
                            <a:ea typeface="+mn-ea"/>
                            <a:cs typeface="+mn-cs"/>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US" sz="1050" b="0" i="0" u="none" strike="noStrike" kern="1200" dirty="0">
                            <a:solidFill>
                              <a:srgbClr val="000000"/>
                            </a:solidFill>
                            <a:effectLst/>
                            <a:latin typeface="Arial" panose="020B0604020202020204" pitchFamily="34" charset="0"/>
                            <a:ea typeface="+mn-ea"/>
                            <a:cs typeface="+mn-cs"/>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US" sz="1050" b="0" i="0" u="none" strike="noStrike" kern="1200" dirty="0">
                            <a:solidFill>
                              <a:srgbClr val="000000"/>
                            </a:solidFill>
                            <a:effectLst/>
                            <a:latin typeface="Arial" panose="020B0604020202020204" pitchFamily="34" charset="0"/>
                            <a:ea typeface="+mn-ea"/>
                            <a:cs typeface="+mn-cs"/>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050" kern="1200" dirty="0" smtClean="0">
                              <a:solidFill>
                                <a:schemeClr val="bg1"/>
                              </a:solidFill>
                              <a:latin typeface="Arial" panose="020B0604020202020204" pitchFamily="34" charset="0"/>
                              <a:ea typeface="+mn-ea"/>
                              <a:cs typeface="Arial" panose="020B0604020202020204" pitchFamily="34" charset="0"/>
                            </a:rPr>
                            <a:t>89.17754</a:t>
                          </a:r>
                          <a:endParaRPr lang="en-US" sz="1050" kern="1200" dirty="0">
                            <a:solidFill>
                              <a:schemeClr val="bg1"/>
                            </a:solidFill>
                            <a:latin typeface="Arial" panose="020B0604020202020204" pitchFamily="34" charset="0"/>
                            <a:ea typeface="+mn-ea"/>
                            <a:cs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050" kern="1200" dirty="0" smtClean="0">
                              <a:solidFill>
                                <a:schemeClr val="bg1"/>
                              </a:solidFill>
                              <a:latin typeface="Arial" panose="020B0604020202020204" pitchFamily="34" charset="0"/>
                              <a:ea typeface="+mn-ea"/>
                              <a:cs typeface="Arial" panose="020B0604020202020204" pitchFamily="34" charset="0"/>
                            </a:rPr>
                            <a:t>17.21236</a:t>
                          </a:r>
                          <a:endParaRPr lang="en-US" sz="1050" kern="1200" dirty="0">
                            <a:solidFill>
                              <a:schemeClr val="bg1"/>
                            </a:solidFill>
                            <a:latin typeface="Arial" panose="020B0604020202020204" pitchFamily="34" charset="0"/>
                            <a:ea typeface="+mn-ea"/>
                            <a:cs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mc:Choice>
        <mc:Fallback xmlns="">
          <p:graphicFrame>
            <p:nvGraphicFramePr>
              <p:cNvPr id="8" name="Table 7"/>
              <p:cNvGraphicFramePr>
                <a:graphicFrameLocks noGrp="1"/>
              </p:cNvGraphicFramePr>
              <p:nvPr>
                <p:extLst>
                  <p:ext uri="{D42A27DB-BD31-4B8C-83A1-F6EECF244321}">
                    <p14:modId xmlns:p14="http://schemas.microsoft.com/office/powerpoint/2010/main" val="844432951"/>
                  </p:ext>
                </p:extLst>
              </p:nvPr>
            </p:nvGraphicFramePr>
            <p:xfrm>
              <a:off x="381000" y="1657350"/>
              <a:ext cx="5942648" cy="2505380"/>
            </p:xfrm>
            <a:graphic>
              <a:graphicData uri="http://schemas.openxmlformats.org/drawingml/2006/table">
                <a:tbl>
                  <a:tblPr firstRow="1" bandRow="1">
                    <a:tableStyleId>{5C22544A-7EE6-4342-B048-85BDC9FD1C3A}</a:tableStyleId>
                  </a:tblPr>
                  <a:tblGrid>
                    <a:gridCol w="443230"/>
                    <a:gridCol w="405130"/>
                    <a:gridCol w="405130"/>
                    <a:gridCol w="405130"/>
                    <a:gridCol w="914400"/>
                    <a:gridCol w="597217"/>
                    <a:gridCol w="738505"/>
                    <a:gridCol w="614363"/>
                    <a:gridCol w="614363"/>
                    <a:gridCol w="805180"/>
                  </a:tblGrid>
                  <a:tr h="346520">
                    <a:tc gridSpan="4">
                      <a:txBody>
                        <a:bodyPr/>
                        <a:lstStyle/>
                        <a:p>
                          <a:pPr algn="ctr"/>
                          <a:r>
                            <a:rPr lang="en-US" sz="1050" dirty="0" smtClean="0">
                              <a:solidFill>
                                <a:schemeClr val="tx1"/>
                              </a:solidFill>
                              <a:latin typeface="Arial" panose="020B0604020202020204" pitchFamily="34" charset="0"/>
                              <a:cs typeface="Arial" panose="020B0604020202020204" pitchFamily="34" charset="0"/>
                            </a:rPr>
                            <a:t>Coding sheet</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sz="105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sz="105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sz="105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i="0" dirty="0" smtClean="0">
                              <a:solidFill>
                                <a:schemeClr val="tx1"/>
                              </a:solidFill>
                              <a:latin typeface="Arial" panose="020B0604020202020204" pitchFamily="34" charset="0"/>
                              <a:cs typeface="Arial" panose="020B0604020202020204" pitchFamily="34" charset="0"/>
                            </a:rPr>
                            <a:t>(N</a:t>
                          </a:r>
                          <a:r>
                            <a:rPr lang="en-US" sz="1050" i="0" baseline="0" dirty="0" smtClean="0">
                              <a:solidFill>
                                <a:schemeClr val="tx1"/>
                              </a:solidFill>
                              <a:latin typeface="Arial" panose="020B0604020202020204" pitchFamily="34" charset="0"/>
                              <a:cs typeface="Arial" panose="020B0604020202020204" pitchFamily="34" charset="0"/>
                            </a:rPr>
                            <a:t> - 3)</a:t>
                          </a:r>
                          <a:endParaRPr lang="en-US" sz="1050" i="0" dirty="0" smtClean="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i="0" dirty="0" smtClean="0">
                              <a:solidFill>
                                <a:schemeClr val="tx1"/>
                              </a:solidFill>
                              <a:latin typeface="Arial" panose="020B0604020202020204" pitchFamily="34" charset="0"/>
                              <a:cs typeface="Arial" panose="020B0604020202020204" pitchFamily="34" charset="0"/>
                            </a:rPr>
                            <a:t>(1/N – 3)</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rotWithShape="0">
                          <a:blip r:embed="rId8"/>
                          <a:stretch>
                            <a:fillRect l="-635644" t="-78947" r="-230693" b="-626316"/>
                          </a:stretch>
                        </a:blipFill>
                      </a:tcPr>
                    </a:tc>
                    <a:tc>
                      <a:txBody>
                        <a:bodyPr/>
                        <a:lstStyle/>
                        <a:p>
                          <a:endParaRPr 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rotWithShape="0">
                          <a:blip r:embed="rId8"/>
                          <a:stretch>
                            <a:fillRect l="-735644" t="-78947" r="-130693" b="-626316"/>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050" i="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251460">
                    <a:tc>
                      <a:txBody>
                        <a:bodyPr/>
                        <a:lstStyle/>
                        <a:p>
                          <a:pPr algn="ctr"/>
                          <a:r>
                            <a:rPr lang="en-US" sz="1050" dirty="0" smtClean="0">
                              <a:solidFill>
                                <a:schemeClr val="tx1"/>
                              </a:solidFill>
                              <a:latin typeface="Arial" panose="020B0604020202020204" pitchFamily="34" charset="0"/>
                              <a:cs typeface="Arial" panose="020B0604020202020204" pitchFamily="34" charset="0"/>
                            </a:rPr>
                            <a:t>N</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i="1" dirty="0" smtClean="0">
                              <a:solidFill>
                                <a:schemeClr val="tx1"/>
                              </a:solidFill>
                              <a:latin typeface="Arial" panose="020B0604020202020204" pitchFamily="34" charset="0"/>
                              <a:cs typeface="Arial" panose="020B0604020202020204" pitchFamily="34" charset="0"/>
                            </a:rPr>
                            <a:t>r</a:t>
                          </a:r>
                          <a:endParaRPr lang="en-US" sz="1050" i="1"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dirty="0" err="1" smtClean="0">
                              <a:solidFill>
                                <a:schemeClr val="tx1"/>
                              </a:solidFill>
                              <a:latin typeface="Arial" panose="020B0604020202020204" pitchFamily="34" charset="0"/>
                              <a:cs typeface="Arial" panose="020B0604020202020204" pitchFamily="34" charset="0"/>
                            </a:rPr>
                            <a:t>ryy</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dirty="0" err="1" smtClean="0">
                              <a:solidFill>
                                <a:schemeClr val="tx1"/>
                              </a:solidFill>
                              <a:latin typeface="Arial" panose="020B0604020202020204" pitchFamily="34" charset="0"/>
                              <a:cs typeface="Arial" panose="020B0604020202020204" pitchFamily="34" charset="0"/>
                            </a:rPr>
                            <a:t>rxx</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i="1" dirty="0" smtClean="0">
                              <a:solidFill>
                                <a:schemeClr val="tx1"/>
                              </a:solidFill>
                              <a:latin typeface="Arial" panose="020B0604020202020204" pitchFamily="34" charset="0"/>
                              <a:cs typeface="Arial" panose="020B0604020202020204" pitchFamily="34" charset="0"/>
                            </a:rPr>
                            <a:t>z</a:t>
                          </a:r>
                          <a:endParaRPr lang="en-US" sz="1050" i="1"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i="1" dirty="0" smtClean="0">
                              <a:solidFill>
                                <a:schemeClr val="tx1"/>
                              </a:solidFill>
                              <a:latin typeface="Arial" panose="020B0604020202020204" pitchFamily="34" charset="0"/>
                              <a:cs typeface="Arial" panose="020B0604020202020204" pitchFamily="34" charset="0"/>
                            </a:rPr>
                            <a:t>w</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i="1" dirty="0" smtClean="0">
                              <a:solidFill>
                                <a:schemeClr val="tx1"/>
                              </a:solidFill>
                              <a:latin typeface="Arial" panose="020B0604020202020204" pitchFamily="34" charset="0"/>
                              <a:cs typeface="Arial" panose="020B0604020202020204" pitchFamily="34" charset="0"/>
                            </a:rPr>
                            <a:t>vi</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i="0" dirty="0" err="1" smtClean="0">
                              <a:solidFill>
                                <a:schemeClr val="tx1"/>
                              </a:solidFill>
                              <a:latin typeface="Arial" panose="020B0604020202020204" pitchFamily="34" charset="0"/>
                              <a:cs typeface="Arial" panose="020B0604020202020204" pitchFamily="34" charset="0"/>
                            </a:rPr>
                            <a:t>sei</a:t>
                          </a:r>
                          <a:r>
                            <a:rPr lang="en-US" sz="1050" i="0" dirty="0" smtClean="0">
                              <a:solidFill>
                                <a:schemeClr val="tx1"/>
                              </a:solidFill>
                              <a:latin typeface="Arial" panose="020B0604020202020204" pitchFamily="34" charset="0"/>
                              <a:cs typeface="Arial" panose="020B0604020202020204" pitchFamily="34" charset="0"/>
                            </a:rPr>
                            <a:t>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i="0" dirty="0" err="1" smtClean="0">
                              <a:solidFill>
                                <a:schemeClr val="tx1"/>
                              </a:solidFill>
                              <a:latin typeface="Arial" panose="020B0604020202020204" pitchFamily="34" charset="0"/>
                              <a:cs typeface="Arial" panose="020B0604020202020204" pitchFamily="34" charset="0"/>
                            </a:rPr>
                            <a:t>inv.sei</a:t>
                          </a:r>
                          <a:endParaRPr lang="en-US" sz="1050" i="0" dirty="0" smtClean="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i="0" dirty="0" smtClean="0">
                              <a:solidFill>
                                <a:schemeClr val="bg1"/>
                              </a:solidFill>
                              <a:latin typeface="Arial" panose="020B0604020202020204" pitchFamily="34" charset="0"/>
                              <a:cs typeface="Arial" panose="020B0604020202020204" pitchFamily="34" charset="0"/>
                            </a:rPr>
                            <a:t>z * </a:t>
                          </a:r>
                          <a:r>
                            <a:rPr lang="en-US" sz="1050" i="0" dirty="0" err="1" smtClean="0">
                              <a:solidFill>
                                <a:schemeClr val="bg1"/>
                              </a:solidFill>
                              <a:latin typeface="Arial" panose="020B0604020202020204" pitchFamily="34" charset="0"/>
                              <a:cs typeface="Arial" panose="020B0604020202020204" pitchFamily="34" charset="0"/>
                            </a:rPr>
                            <a:t>inv.sei</a:t>
                          </a:r>
                          <a:r>
                            <a:rPr lang="en-US" sz="1050" i="0" dirty="0" smtClean="0">
                              <a:solidFill>
                                <a:schemeClr val="bg1"/>
                              </a:solidFill>
                              <a:latin typeface="Arial" panose="020B0604020202020204" pitchFamily="34" charset="0"/>
                              <a:cs typeface="Arial" panose="020B0604020202020204" pitchFamily="34" charset="0"/>
                            </a:rPr>
                            <a:t>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17900">
                    <a:tc>
                      <a:txBody>
                        <a:bodyPr/>
                        <a:lstStyle/>
                        <a:p>
                          <a:pPr algn="ctr"/>
                          <a:r>
                            <a:rPr lang="en-US" sz="1050" dirty="0" smtClean="0">
                              <a:solidFill>
                                <a:schemeClr val="tx1"/>
                              </a:solidFill>
                              <a:latin typeface="Arial" panose="020B0604020202020204" pitchFamily="34" charset="0"/>
                              <a:cs typeface="Arial" panose="020B0604020202020204" pitchFamily="34" charset="0"/>
                            </a:rPr>
                            <a:t>356</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dirty="0" smtClean="0">
                              <a:solidFill>
                                <a:schemeClr val="tx1"/>
                              </a:solidFill>
                              <a:latin typeface="Arial" panose="020B0604020202020204" pitchFamily="34" charset="0"/>
                              <a:cs typeface="Arial" panose="020B0604020202020204" pitchFamily="34" charset="0"/>
                            </a:rPr>
                            <a:t>.21</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dirty="0" smtClean="0">
                              <a:solidFill>
                                <a:schemeClr val="tx1"/>
                              </a:solidFill>
                              <a:latin typeface="Arial" panose="020B0604020202020204" pitchFamily="34" charset="0"/>
                              <a:cs typeface="Arial" panose="020B0604020202020204" pitchFamily="34" charset="0"/>
                            </a:rPr>
                            <a:t>.89</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dirty="0" smtClean="0">
                              <a:solidFill>
                                <a:schemeClr val="tx1"/>
                              </a:solidFill>
                              <a:latin typeface="Arial" panose="020B0604020202020204" pitchFamily="34" charset="0"/>
                              <a:cs typeface="Arial" panose="020B0604020202020204" pitchFamily="34" charset="0"/>
                            </a:rPr>
                            <a:t>.93</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050" kern="1200" dirty="0">
                              <a:solidFill>
                                <a:schemeClr val="tx1"/>
                              </a:solidFill>
                              <a:latin typeface="Arial" panose="020B0604020202020204" pitchFamily="34" charset="0"/>
                              <a:ea typeface="+mn-ea"/>
                              <a:cs typeface="Arial" panose="020B0604020202020204" pitchFamily="34" charset="0"/>
                            </a:rPr>
                            <a:t>0.213171347</a:t>
                          </a:r>
                        </a:p>
                      </a:txBody>
                      <a:tcPr marL="9525" marR="857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kern="1200" dirty="0">
                              <a:solidFill>
                                <a:schemeClr val="tx1"/>
                              </a:solidFill>
                              <a:latin typeface="Arial" panose="020B0604020202020204" pitchFamily="34" charset="0"/>
                              <a:ea typeface="+mn-ea"/>
                              <a:cs typeface="Arial" panose="020B0604020202020204" pitchFamily="34" charset="0"/>
                            </a:rPr>
                            <a:t>353</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kern="1200" dirty="0">
                              <a:solidFill>
                                <a:schemeClr val="tx1"/>
                              </a:solidFill>
                              <a:latin typeface="Arial" panose="020B0604020202020204" pitchFamily="34" charset="0"/>
                              <a:ea typeface="+mn-ea"/>
                              <a:cs typeface="Arial" panose="020B0604020202020204" pitchFamily="34" charset="0"/>
                            </a:rPr>
                            <a:t>0.002833</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kern="1200" dirty="0">
                              <a:solidFill>
                                <a:schemeClr val="tx1"/>
                              </a:solidFill>
                              <a:latin typeface="Arial" panose="020B0604020202020204" pitchFamily="34" charset="0"/>
                              <a:ea typeface="+mn-ea"/>
                              <a:cs typeface="Arial" panose="020B0604020202020204" pitchFamily="34" charset="0"/>
                            </a:rPr>
                            <a:t>0.053225</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kern="1200" dirty="0">
                              <a:solidFill>
                                <a:schemeClr val="tx1"/>
                              </a:solidFill>
                              <a:latin typeface="Arial" panose="020B0604020202020204" pitchFamily="34" charset="0"/>
                              <a:ea typeface="+mn-ea"/>
                              <a:cs typeface="Arial" panose="020B0604020202020204" pitchFamily="34" charset="0"/>
                            </a:rPr>
                            <a:t>18.78829</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050" kern="1200" dirty="0">
                              <a:solidFill>
                                <a:schemeClr val="bg1"/>
                              </a:solidFill>
                              <a:latin typeface="Arial" panose="020B0604020202020204" pitchFamily="34" charset="0"/>
                              <a:ea typeface="+mn-ea"/>
                              <a:cs typeface="Arial" panose="020B0604020202020204" pitchFamily="34" charset="0"/>
                            </a:rPr>
                            <a:t>4.005126</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17900">
                    <a:tc>
                      <a:txBody>
                        <a:bodyPr/>
                        <a:lstStyle/>
                        <a:p>
                          <a:pPr algn="ctr"/>
                          <a:r>
                            <a:rPr lang="en-US" sz="1050" dirty="0" smtClean="0">
                              <a:solidFill>
                                <a:schemeClr val="tx1"/>
                              </a:solidFill>
                              <a:latin typeface="Arial" panose="020B0604020202020204" pitchFamily="34" charset="0"/>
                              <a:cs typeface="Arial" panose="020B0604020202020204" pitchFamily="34" charset="0"/>
                            </a:rPr>
                            <a:t>415</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dirty="0" smtClean="0">
                              <a:solidFill>
                                <a:schemeClr val="tx1"/>
                              </a:solidFill>
                              <a:latin typeface="Arial" panose="020B0604020202020204" pitchFamily="34" charset="0"/>
                              <a:cs typeface="Arial" panose="020B0604020202020204" pitchFamily="34" charset="0"/>
                            </a:rPr>
                            <a:t>.18</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dirty="0" smtClean="0">
                              <a:solidFill>
                                <a:schemeClr val="tx1"/>
                              </a:solidFill>
                              <a:latin typeface="Arial" panose="020B0604020202020204" pitchFamily="34" charset="0"/>
                              <a:cs typeface="Arial" panose="020B0604020202020204" pitchFamily="34" charset="0"/>
                            </a:rPr>
                            <a:t>.85</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dirty="0" smtClean="0">
                              <a:solidFill>
                                <a:schemeClr val="tx1"/>
                              </a:solidFill>
                              <a:latin typeface="Arial" panose="020B0604020202020204" pitchFamily="34" charset="0"/>
                              <a:cs typeface="Arial" panose="020B0604020202020204" pitchFamily="34" charset="0"/>
                            </a:rPr>
                            <a:t>.90</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050" kern="1200" dirty="0">
                              <a:solidFill>
                                <a:schemeClr val="tx1"/>
                              </a:solidFill>
                              <a:latin typeface="Arial" panose="020B0604020202020204" pitchFamily="34" charset="0"/>
                              <a:ea typeface="+mn-ea"/>
                              <a:cs typeface="Arial" panose="020B0604020202020204" pitchFamily="34" charset="0"/>
                            </a:rPr>
                            <a:t>0.181982689</a:t>
                          </a:r>
                        </a:p>
                      </a:txBody>
                      <a:tcPr marL="9525" marR="857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kern="1200" dirty="0">
                              <a:solidFill>
                                <a:schemeClr val="tx1"/>
                              </a:solidFill>
                              <a:latin typeface="Arial" panose="020B0604020202020204" pitchFamily="34" charset="0"/>
                              <a:ea typeface="+mn-ea"/>
                              <a:cs typeface="Arial" panose="020B0604020202020204" pitchFamily="34" charset="0"/>
                            </a:rPr>
                            <a:t>412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kern="1200" dirty="0">
                              <a:solidFill>
                                <a:schemeClr val="tx1"/>
                              </a:solidFill>
                              <a:latin typeface="Arial" panose="020B0604020202020204" pitchFamily="34" charset="0"/>
                              <a:ea typeface="+mn-ea"/>
                              <a:cs typeface="Arial" panose="020B0604020202020204" pitchFamily="34" charset="0"/>
                            </a:rPr>
                            <a:t>0.002427</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kern="1200" dirty="0">
                              <a:solidFill>
                                <a:schemeClr val="tx1"/>
                              </a:solidFill>
                              <a:latin typeface="Arial" panose="020B0604020202020204" pitchFamily="34" charset="0"/>
                              <a:ea typeface="+mn-ea"/>
                              <a:cs typeface="Arial" panose="020B0604020202020204" pitchFamily="34" charset="0"/>
                            </a:rPr>
                            <a:t>0.049266</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kern="1200" dirty="0">
                              <a:solidFill>
                                <a:schemeClr val="tx1"/>
                              </a:solidFill>
                              <a:latin typeface="Arial" panose="020B0604020202020204" pitchFamily="34" charset="0"/>
                              <a:ea typeface="+mn-ea"/>
                              <a:cs typeface="Arial" panose="020B0604020202020204" pitchFamily="34" charset="0"/>
                            </a:rPr>
                            <a:t>20.29778</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050" kern="1200" dirty="0">
                              <a:solidFill>
                                <a:schemeClr val="bg1"/>
                              </a:solidFill>
                              <a:latin typeface="Arial" panose="020B0604020202020204" pitchFamily="34" charset="0"/>
                              <a:ea typeface="+mn-ea"/>
                              <a:cs typeface="Arial" panose="020B0604020202020204" pitchFamily="34" charset="0"/>
                            </a:rPr>
                            <a:t>3.693845</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17900">
                    <a:tc>
                      <a:txBody>
                        <a:bodyPr/>
                        <a:lstStyle/>
                        <a:p>
                          <a:pPr algn="ctr"/>
                          <a:r>
                            <a:rPr lang="en-US" sz="1050" dirty="0" smtClean="0">
                              <a:solidFill>
                                <a:schemeClr val="tx1"/>
                              </a:solidFill>
                              <a:latin typeface="Arial" panose="020B0604020202020204" pitchFamily="34" charset="0"/>
                              <a:cs typeface="Arial" panose="020B0604020202020204" pitchFamily="34" charset="0"/>
                            </a:rPr>
                            <a:t>415</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dirty="0" smtClean="0">
                              <a:solidFill>
                                <a:schemeClr val="tx1"/>
                              </a:solidFill>
                              <a:latin typeface="Arial" panose="020B0604020202020204" pitchFamily="34" charset="0"/>
                              <a:cs typeface="Arial" panose="020B0604020202020204" pitchFamily="34" charset="0"/>
                            </a:rPr>
                            <a:t>.15</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dirty="0" smtClean="0">
                              <a:solidFill>
                                <a:schemeClr val="tx1"/>
                              </a:solidFill>
                              <a:latin typeface="Arial" panose="020B0604020202020204" pitchFamily="34" charset="0"/>
                              <a:cs typeface="Arial" panose="020B0604020202020204" pitchFamily="34" charset="0"/>
                            </a:rPr>
                            <a:t>.87</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dirty="0" smtClean="0">
                              <a:solidFill>
                                <a:schemeClr val="tx1"/>
                              </a:solidFill>
                              <a:latin typeface="Arial" panose="020B0604020202020204" pitchFamily="34" charset="0"/>
                              <a:cs typeface="Arial" panose="020B0604020202020204" pitchFamily="34" charset="0"/>
                            </a:rPr>
                            <a:t>.89</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050" kern="1200" dirty="0">
                              <a:solidFill>
                                <a:schemeClr val="tx1"/>
                              </a:solidFill>
                              <a:latin typeface="Arial" panose="020B0604020202020204" pitchFamily="34" charset="0"/>
                              <a:ea typeface="+mn-ea"/>
                              <a:cs typeface="Arial" panose="020B0604020202020204" pitchFamily="34" charset="0"/>
                            </a:rPr>
                            <a:t>0.151140436</a:t>
                          </a:r>
                        </a:p>
                      </a:txBody>
                      <a:tcPr marL="9525" marR="857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kern="1200" dirty="0">
                              <a:solidFill>
                                <a:schemeClr val="tx1"/>
                              </a:solidFill>
                              <a:latin typeface="Arial" panose="020B0604020202020204" pitchFamily="34" charset="0"/>
                              <a:ea typeface="+mn-ea"/>
                              <a:cs typeface="Arial" panose="020B0604020202020204" pitchFamily="34" charset="0"/>
                            </a:rPr>
                            <a:t>412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kern="1200" dirty="0">
                              <a:solidFill>
                                <a:schemeClr val="tx1"/>
                              </a:solidFill>
                              <a:latin typeface="Arial" panose="020B0604020202020204" pitchFamily="34" charset="0"/>
                              <a:ea typeface="+mn-ea"/>
                              <a:cs typeface="Arial" panose="020B0604020202020204" pitchFamily="34" charset="0"/>
                            </a:rPr>
                            <a:t>0.002427</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kern="1200" dirty="0">
                              <a:solidFill>
                                <a:schemeClr val="tx1"/>
                              </a:solidFill>
                              <a:latin typeface="Arial" panose="020B0604020202020204" pitchFamily="34" charset="0"/>
                              <a:ea typeface="+mn-ea"/>
                              <a:cs typeface="Arial" panose="020B0604020202020204" pitchFamily="34" charset="0"/>
                            </a:rPr>
                            <a:t>0.049266</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kern="1200" dirty="0">
                              <a:solidFill>
                                <a:schemeClr val="tx1"/>
                              </a:solidFill>
                              <a:latin typeface="Arial" panose="020B0604020202020204" pitchFamily="34" charset="0"/>
                              <a:ea typeface="+mn-ea"/>
                              <a:cs typeface="Arial" panose="020B0604020202020204" pitchFamily="34" charset="0"/>
                            </a:rPr>
                            <a:t>20.29778</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050" kern="1200" dirty="0">
                              <a:solidFill>
                                <a:schemeClr val="bg1"/>
                              </a:solidFill>
                              <a:latin typeface="Arial" panose="020B0604020202020204" pitchFamily="34" charset="0"/>
                              <a:ea typeface="+mn-ea"/>
                              <a:cs typeface="Arial" panose="020B0604020202020204" pitchFamily="34" charset="0"/>
                            </a:rPr>
                            <a:t>3.067816</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17900">
                    <a:tc>
                      <a:txBody>
                        <a:bodyPr/>
                        <a:lstStyle/>
                        <a:p>
                          <a:pPr algn="ctr"/>
                          <a:r>
                            <a:rPr lang="en-US" sz="1050" dirty="0" smtClean="0">
                              <a:solidFill>
                                <a:schemeClr val="tx1"/>
                              </a:solidFill>
                              <a:latin typeface="Arial" panose="020B0604020202020204" pitchFamily="34" charset="0"/>
                              <a:cs typeface="Arial" panose="020B0604020202020204" pitchFamily="34" charset="0"/>
                            </a:rPr>
                            <a:t>264</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dirty="0" smtClean="0">
                              <a:solidFill>
                                <a:schemeClr val="tx1"/>
                              </a:solidFill>
                              <a:latin typeface="Arial" panose="020B0604020202020204" pitchFamily="34" charset="0"/>
                              <a:cs typeface="Arial" panose="020B0604020202020204" pitchFamily="34" charset="0"/>
                            </a:rPr>
                            <a:t>.19</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dirty="0" smtClean="0">
                              <a:solidFill>
                                <a:schemeClr val="tx1"/>
                              </a:solidFill>
                              <a:latin typeface="Arial" panose="020B0604020202020204" pitchFamily="34" charset="0"/>
                              <a:cs typeface="Arial" panose="020B0604020202020204" pitchFamily="34" charset="0"/>
                            </a:rPr>
                            <a:t>.81</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dirty="0" smtClean="0">
                              <a:solidFill>
                                <a:schemeClr val="tx1"/>
                              </a:solidFill>
                              <a:latin typeface="Arial" panose="020B0604020202020204" pitchFamily="34" charset="0"/>
                              <a:cs typeface="Arial" panose="020B0604020202020204" pitchFamily="34" charset="0"/>
                            </a:rPr>
                            <a:t>.89</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050" kern="1200" dirty="0">
                              <a:solidFill>
                                <a:schemeClr val="tx1"/>
                              </a:solidFill>
                              <a:latin typeface="Arial" panose="020B0604020202020204" pitchFamily="34" charset="0"/>
                              <a:ea typeface="+mn-ea"/>
                              <a:cs typeface="Arial" panose="020B0604020202020204" pitchFamily="34" charset="0"/>
                            </a:rPr>
                            <a:t>0.192337169</a:t>
                          </a:r>
                        </a:p>
                      </a:txBody>
                      <a:tcPr marL="9525" marR="857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kern="1200" dirty="0">
                              <a:solidFill>
                                <a:schemeClr val="tx1"/>
                              </a:solidFill>
                              <a:latin typeface="Arial" panose="020B0604020202020204" pitchFamily="34" charset="0"/>
                              <a:ea typeface="+mn-ea"/>
                              <a:cs typeface="Arial" panose="020B0604020202020204" pitchFamily="34" charset="0"/>
                            </a:rPr>
                            <a:t>261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kern="1200" dirty="0">
                              <a:solidFill>
                                <a:schemeClr val="tx1"/>
                              </a:solidFill>
                              <a:latin typeface="Arial" panose="020B0604020202020204" pitchFamily="34" charset="0"/>
                              <a:ea typeface="+mn-ea"/>
                              <a:cs typeface="Arial" panose="020B0604020202020204" pitchFamily="34" charset="0"/>
                            </a:rPr>
                            <a:t>0.003831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kern="1200" dirty="0">
                              <a:solidFill>
                                <a:schemeClr val="tx1"/>
                              </a:solidFill>
                              <a:latin typeface="Arial" panose="020B0604020202020204" pitchFamily="34" charset="0"/>
                              <a:ea typeface="+mn-ea"/>
                              <a:cs typeface="Arial" panose="020B0604020202020204" pitchFamily="34" charset="0"/>
                            </a:rPr>
                            <a:t>0.061898</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kern="1200" dirty="0">
                              <a:solidFill>
                                <a:schemeClr val="tx1"/>
                              </a:solidFill>
                              <a:latin typeface="Arial" panose="020B0604020202020204" pitchFamily="34" charset="0"/>
                              <a:ea typeface="+mn-ea"/>
                              <a:cs typeface="Arial" panose="020B0604020202020204" pitchFamily="34" charset="0"/>
                            </a:rPr>
                            <a:t>16.15549</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050" kern="1200" dirty="0">
                              <a:solidFill>
                                <a:schemeClr val="bg1"/>
                              </a:solidFill>
                              <a:latin typeface="Arial" panose="020B0604020202020204" pitchFamily="34" charset="0"/>
                              <a:ea typeface="+mn-ea"/>
                              <a:cs typeface="Arial" panose="020B0604020202020204" pitchFamily="34" charset="0"/>
                            </a:rPr>
                            <a:t>3.107302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17900">
                    <a:tc>
                      <a:txBody>
                        <a:bodyPr/>
                        <a:lstStyle/>
                        <a:p>
                          <a:pPr algn="ctr"/>
                          <a:r>
                            <a:rPr lang="en-US" sz="1050" dirty="0" smtClean="0">
                              <a:solidFill>
                                <a:schemeClr val="tx1"/>
                              </a:solidFill>
                              <a:latin typeface="Arial" panose="020B0604020202020204" pitchFamily="34" charset="0"/>
                              <a:cs typeface="Arial" panose="020B0604020202020204" pitchFamily="34" charset="0"/>
                            </a:rPr>
                            <a:t>189</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dirty="0" smtClean="0">
                              <a:solidFill>
                                <a:schemeClr val="tx1"/>
                              </a:solidFill>
                              <a:latin typeface="Arial" panose="020B0604020202020204" pitchFamily="34" charset="0"/>
                              <a:cs typeface="Arial" panose="020B0604020202020204" pitchFamily="34" charset="0"/>
                            </a:rPr>
                            <a:t>.24</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dirty="0" smtClean="0">
                              <a:solidFill>
                                <a:schemeClr val="tx1"/>
                              </a:solidFill>
                              <a:latin typeface="Arial" panose="020B0604020202020204" pitchFamily="34" charset="0"/>
                              <a:cs typeface="Arial" panose="020B0604020202020204" pitchFamily="34" charset="0"/>
                            </a:rPr>
                            <a:t>.83</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dirty="0" smtClean="0">
                              <a:solidFill>
                                <a:schemeClr val="tx1"/>
                              </a:solidFill>
                              <a:latin typeface="Arial" panose="020B0604020202020204" pitchFamily="34" charset="0"/>
                              <a:cs typeface="Arial" panose="020B0604020202020204" pitchFamily="34" charset="0"/>
                            </a:rPr>
                            <a:t>.79</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050" kern="1200" dirty="0">
                              <a:solidFill>
                                <a:schemeClr val="tx1"/>
                              </a:solidFill>
                              <a:latin typeface="Arial" panose="020B0604020202020204" pitchFamily="34" charset="0"/>
                              <a:ea typeface="+mn-ea"/>
                              <a:cs typeface="Arial" panose="020B0604020202020204" pitchFamily="34" charset="0"/>
                            </a:rPr>
                            <a:t>0.244774113</a:t>
                          </a:r>
                        </a:p>
                      </a:txBody>
                      <a:tcPr marL="9525" marR="857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kern="1200" dirty="0">
                              <a:solidFill>
                                <a:schemeClr val="tx1"/>
                              </a:solidFill>
                              <a:latin typeface="Arial" panose="020B0604020202020204" pitchFamily="34" charset="0"/>
                              <a:ea typeface="+mn-ea"/>
                              <a:cs typeface="Arial" panose="020B0604020202020204" pitchFamily="34" charset="0"/>
                            </a:rPr>
                            <a:t>186</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kern="1200" dirty="0">
                              <a:solidFill>
                                <a:schemeClr val="tx1"/>
                              </a:solidFill>
                              <a:latin typeface="Arial" panose="020B0604020202020204" pitchFamily="34" charset="0"/>
                              <a:ea typeface="+mn-ea"/>
                              <a:cs typeface="Arial" panose="020B0604020202020204" pitchFamily="34" charset="0"/>
                            </a:rPr>
                            <a:t>0.005376</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kern="1200" dirty="0">
                              <a:solidFill>
                                <a:schemeClr val="tx1"/>
                              </a:solidFill>
                              <a:latin typeface="Arial" panose="020B0604020202020204" pitchFamily="34" charset="0"/>
                              <a:ea typeface="+mn-ea"/>
                              <a:cs typeface="Arial" panose="020B0604020202020204" pitchFamily="34" charset="0"/>
                            </a:rPr>
                            <a:t>0.073324</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kern="1200" dirty="0">
                              <a:solidFill>
                                <a:schemeClr val="tx1"/>
                              </a:solidFill>
                              <a:latin typeface="Arial" panose="020B0604020202020204" pitchFamily="34" charset="0"/>
                              <a:ea typeface="+mn-ea"/>
                              <a:cs typeface="Arial" panose="020B0604020202020204" pitchFamily="34" charset="0"/>
                            </a:rPr>
                            <a:t>13.63818</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050" kern="1200" dirty="0">
                              <a:solidFill>
                                <a:schemeClr val="bg1"/>
                              </a:solidFill>
                              <a:latin typeface="Arial" panose="020B0604020202020204" pitchFamily="34" charset="0"/>
                              <a:ea typeface="+mn-ea"/>
                              <a:cs typeface="Arial" panose="020B0604020202020204" pitchFamily="34" charset="0"/>
                            </a:rPr>
                            <a:t>3.338274</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r>
                  <a:tr h="317900">
                    <a:tc>
                      <a:txBody>
                        <a:bodyPr/>
                        <a:lstStyle/>
                        <a:p>
                          <a:pPr algn="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rtl="0" fontAlgn="ctr"/>
                          <a:endParaRPr lang="en-US" sz="1050" b="0" i="0" u="none" strike="noStrike" dirty="0">
                            <a:solidFill>
                              <a:srgbClr val="000000"/>
                            </a:solidFill>
                            <a:effectLst/>
                            <a:latin typeface="Arial" panose="020B0604020202020204" pitchFamily="34" charset="0"/>
                          </a:endParaRPr>
                        </a:p>
                      </a:txBody>
                      <a:tcPr marL="9525" marR="857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US" sz="1050" b="0" i="0" u="none" strike="noStrike" kern="1200" dirty="0">
                            <a:solidFill>
                              <a:srgbClr val="000000"/>
                            </a:solidFill>
                            <a:effectLst/>
                            <a:latin typeface="Arial" panose="020B0604020202020204" pitchFamily="34" charset="0"/>
                            <a:ea typeface="+mn-ea"/>
                            <a:cs typeface="+mn-cs"/>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US" sz="1050" b="0" i="0" u="none" strike="noStrike" kern="1200" dirty="0">
                            <a:solidFill>
                              <a:srgbClr val="000000"/>
                            </a:solidFill>
                            <a:effectLst/>
                            <a:latin typeface="Arial" panose="020B0604020202020204" pitchFamily="34" charset="0"/>
                            <a:ea typeface="+mn-ea"/>
                            <a:cs typeface="+mn-cs"/>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US" sz="1050" b="0" i="0" u="none" strike="noStrike" kern="1200" dirty="0">
                            <a:solidFill>
                              <a:srgbClr val="000000"/>
                            </a:solidFill>
                            <a:effectLst/>
                            <a:latin typeface="Arial" panose="020B0604020202020204" pitchFamily="34" charset="0"/>
                            <a:ea typeface="+mn-ea"/>
                            <a:cs typeface="+mn-cs"/>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050" kern="1200" dirty="0" smtClean="0">
                              <a:solidFill>
                                <a:schemeClr val="bg1"/>
                              </a:solidFill>
                              <a:latin typeface="Arial" panose="020B0604020202020204" pitchFamily="34" charset="0"/>
                              <a:ea typeface="+mn-ea"/>
                              <a:cs typeface="Arial" panose="020B0604020202020204" pitchFamily="34" charset="0"/>
                            </a:rPr>
                            <a:t>89.17754</a:t>
                          </a:r>
                          <a:endParaRPr lang="en-US" sz="1050" kern="1200" dirty="0">
                            <a:solidFill>
                              <a:schemeClr val="bg1"/>
                            </a:solidFill>
                            <a:latin typeface="Arial" panose="020B0604020202020204" pitchFamily="34" charset="0"/>
                            <a:ea typeface="+mn-ea"/>
                            <a:cs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050" kern="1200" dirty="0" smtClean="0">
                              <a:solidFill>
                                <a:schemeClr val="bg1"/>
                              </a:solidFill>
                              <a:latin typeface="Arial" panose="020B0604020202020204" pitchFamily="34" charset="0"/>
                              <a:ea typeface="+mn-ea"/>
                              <a:cs typeface="Arial" panose="020B0604020202020204" pitchFamily="34" charset="0"/>
                            </a:rPr>
                            <a:t>17.21236</a:t>
                          </a:r>
                          <a:endParaRPr lang="en-US" sz="1050" kern="1200" dirty="0">
                            <a:solidFill>
                              <a:schemeClr val="bg1"/>
                            </a:solidFill>
                            <a:latin typeface="Arial" panose="020B0604020202020204" pitchFamily="34" charset="0"/>
                            <a:ea typeface="+mn-ea"/>
                            <a:cs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mc:Fallback>
      </mc:AlternateContent>
      <p:sp>
        <p:nvSpPr>
          <p:cNvPr id="9" name="Title 1"/>
          <p:cNvSpPr txBox="1">
            <a:spLocks/>
          </p:cNvSpPr>
          <p:nvPr/>
        </p:nvSpPr>
        <p:spPr>
          <a:xfrm>
            <a:off x="914400" y="419100"/>
            <a:ext cx="8229600" cy="8572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smtClean="0">
                <a:solidFill>
                  <a:srgbClr val="002855"/>
                </a:solidFill>
                <a:latin typeface="Arial" charset="0"/>
                <a:ea typeface="Arial" charset="0"/>
                <a:cs typeface="Arial" charset="0"/>
              </a:rPr>
              <a:t>Hedges and </a:t>
            </a:r>
            <a:r>
              <a:rPr lang="en-US" sz="4000" b="1" dirty="0" err="1" smtClean="0">
                <a:solidFill>
                  <a:srgbClr val="002855"/>
                </a:solidFill>
                <a:latin typeface="Arial" charset="0"/>
                <a:ea typeface="Arial" charset="0"/>
                <a:cs typeface="Arial" charset="0"/>
              </a:rPr>
              <a:t>Olkin</a:t>
            </a:r>
            <a:r>
              <a:rPr lang="en-US" sz="4000" b="1" dirty="0" smtClean="0">
                <a:solidFill>
                  <a:srgbClr val="002855"/>
                </a:solidFill>
                <a:latin typeface="Arial" charset="0"/>
                <a:ea typeface="Arial" charset="0"/>
                <a:cs typeface="Arial" charset="0"/>
              </a:rPr>
              <a:t> approach</a:t>
            </a:r>
            <a:endParaRPr lang="en-US" sz="4000" b="1" dirty="0">
              <a:solidFill>
                <a:srgbClr val="002855"/>
              </a:solidFill>
              <a:latin typeface="Arial" charset="0"/>
              <a:ea typeface="Arial" charset="0"/>
              <a:cs typeface="Arial" charset="0"/>
            </a:endParaRPr>
          </a:p>
        </p:txBody>
      </p:sp>
    </p:spTree>
    <p:extLst>
      <p:ext uri="{BB962C8B-B14F-4D97-AF65-F5344CB8AC3E}">
        <p14:creationId xmlns:p14="http://schemas.microsoft.com/office/powerpoint/2010/main" val="260727605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62000" y="419100"/>
            <a:ext cx="8229600" cy="857250"/>
          </a:xfrm>
        </p:spPr>
        <p:txBody>
          <a:bodyPr>
            <a:normAutofit/>
          </a:bodyPr>
          <a:lstStyle/>
          <a:p>
            <a:pPr algn="l"/>
            <a:r>
              <a:rPr lang="en-US" sz="4000" b="1" dirty="0" smtClean="0">
                <a:solidFill>
                  <a:srgbClr val="F0B31C"/>
                </a:solidFill>
                <a:latin typeface="Arial" charset="0"/>
                <a:ea typeface="Arial" charset="0"/>
                <a:cs typeface="Arial" charset="0"/>
              </a:rPr>
              <a:t>Agenda</a:t>
            </a:r>
            <a:endParaRPr lang="en-US" sz="4000" b="1" dirty="0">
              <a:solidFill>
                <a:srgbClr val="F0B31C"/>
              </a:solidFill>
              <a:latin typeface="Arial" charset="0"/>
              <a:ea typeface="Arial" charset="0"/>
              <a:cs typeface="Arial" charset="0"/>
            </a:endParaRPr>
          </a:p>
        </p:txBody>
      </p:sp>
      <p:sp>
        <p:nvSpPr>
          <p:cNvPr id="3" name="Content Placeholder 2"/>
          <p:cNvSpPr>
            <a:spLocks noGrp="1"/>
          </p:cNvSpPr>
          <p:nvPr>
            <p:ph sz="half" idx="1"/>
          </p:nvPr>
        </p:nvSpPr>
        <p:spPr>
          <a:xfrm>
            <a:off x="762000" y="1417449"/>
            <a:ext cx="8229600" cy="2830701"/>
          </a:xfrm>
          <a:ln>
            <a:solidFill>
              <a:srgbClr val="002855"/>
            </a:solidFill>
          </a:ln>
        </p:spPr>
        <p:txBody>
          <a:bodyPr>
            <a:noAutofit/>
          </a:bodyPr>
          <a:lstStyle/>
          <a:p>
            <a:pPr>
              <a:spcBef>
                <a:spcPts val="0"/>
              </a:spcBef>
              <a:spcAft>
                <a:spcPts val="1800"/>
              </a:spcAft>
              <a:buFont typeface="Arial" charset="0"/>
              <a:buChar char="•"/>
            </a:pPr>
            <a:r>
              <a:rPr lang="en-US" sz="1800" dirty="0" smtClean="0">
                <a:solidFill>
                  <a:srgbClr val="FFFFFF"/>
                </a:solidFill>
                <a:latin typeface="Arial" charset="0"/>
                <a:ea typeface="Arial" charset="0"/>
                <a:cs typeface="Arial" charset="0"/>
              </a:rPr>
              <a:t>What is meta-analysis and why is it so important?</a:t>
            </a:r>
          </a:p>
          <a:p>
            <a:pPr>
              <a:spcBef>
                <a:spcPts val="0"/>
              </a:spcBef>
              <a:spcAft>
                <a:spcPts val="1800"/>
              </a:spcAft>
              <a:buFont typeface="Arial" charset="0"/>
              <a:buChar char="•"/>
            </a:pPr>
            <a:r>
              <a:rPr lang="en-US" sz="1800" dirty="0" smtClean="0">
                <a:solidFill>
                  <a:srgbClr val="FFFFFF"/>
                </a:solidFill>
                <a:latin typeface="Arial" charset="0"/>
                <a:ea typeface="Arial" charset="0"/>
                <a:cs typeface="Arial" charset="0"/>
              </a:rPr>
              <a:t>How to conduct a meta-analysis.</a:t>
            </a:r>
          </a:p>
          <a:p>
            <a:pPr>
              <a:spcBef>
                <a:spcPts val="0"/>
              </a:spcBef>
              <a:spcAft>
                <a:spcPts val="1800"/>
              </a:spcAft>
              <a:buFont typeface="Arial" charset="0"/>
              <a:buChar char="•"/>
            </a:pPr>
            <a:r>
              <a:rPr lang="en-US" sz="1800" dirty="0" smtClean="0">
                <a:solidFill>
                  <a:srgbClr val="FFFFFF"/>
                </a:solidFill>
                <a:latin typeface="Arial" charset="0"/>
                <a:ea typeface="Arial" charset="0"/>
                <a:cs typeface="Arial" charset="0"/>
              </a:rPr>
              <a:t>The current research environment and threats to our cumulative knowledge.</a:t>
            </a:r>
          </a:p>
          <a:p>
            <a:pPr>
              <a:spcBef>
                <a:spcPts val="0"/>
              </a:spcBef>
              <a:spcAft>
                <a:spcPts val="1800"/>
              </a:spcAft>
              <a:buFont typeface="Arial" charset="0"/>
              <a:buChar char="•"/>
            </a:pPr>
            <a:r>
              <a:rPr lang="en-US" sz="1800" dirty="0" smtClean="0">
                <a:solidFill>
                  <a:srgbClr val="FFFFFF"/>
                </a:solidFill>
                <a:latin typeface="Arial" charset="0"/>
                <a:ea typeface="Arial" charset="0"/>
                <a:cs typeface="Arial" charset="0"/>
              </a:rPr>
              <a:t>Two </a:t>
            </a:r>
            <a:r>
              <a:rPr lang="en-US" sz="1800" i="1" u="sng" dirty="0" smtClean="0">
                <a:solidFill>
                  <a:srgbClr val="FFFFFF"/>
                </a:solidFill>
                <a:latin typeface="Arial" charset="0"/>
                <a:ea typeface="Arial" charset="0"/>
                <a:cs typeface="Arial" charset="0"/>
              </a:rPr>
              <a:t>free</a:t>
            </a:r>
            <a:r>
              <a:rPr lang="en-US" sz="1800" dirty="0" smtClean="0">
                <a:solidFill>
                  <a:srgbClr val="FFFFFF"/>
                </a:solidFill>
                <a:latin typeface="Arial" charset="0"/>
                <a:ea typeface="Arial" charset="0"/>
                <a:cs typeface="Arial" charset="0"/>
              </a:rPr>
              <a:t> tools that will help you with your meta-analysis.</a:t>
            </a:r>
          </a:p>
          <a:p>
            <a:pPr>
              <a:spcBef>
                <a:spcPts val="0"/>
              </a:spcBef>
              <a:spcAft>
                <a:spcPts val="1800"/>
              </a:spcAft>
              <a:buFont typeface="Arial" charset="0"/>
              <a:buChar char="•"/>
            </a:pPr>
            <a:r>
              <a:rPr lang="en-US" sz="1800" dirty="0" smtClean="0">
                <a:solidFill>
                  <a:srgbClr val="FFFFFF"/>
                </a:solidFill>
                <a:latin typeface="Arial" charset="0"/>
                <a:ea typeface="Arial" charset="0"/>
                <a:cs typeface="Arial" charset="0"/>
              </a:rPr>
              <a:t>Past and ongoing research efforts.</a:t>
            </a:r>
          </a:p>
          <a:p>
            <a:pPr>
              <a:spcBef>
                <a:spcPts val="0"/>
              </a:spcBef>
              <a:spcAft>
                <a:spcPts val="1800"/>
              </a:spcAft>
              <a:buFont typeface="Arial" charset="0"/>
              <a:buChar char="•"/>
            </a:pPr>
            <a:r>
              <a:rPr lang="en-US" sz="1800" dirty="0" smtClean="0">
                <a:solidFill>
                  <a:srgbClr val="FFFFFF"/>
                </a:solidFill>
                <a:latin typeface="Arial" charset="0"/>
                <a:ea typeface="Arial" charset="0"/>
                <a:cs typeface="Arial" charset="0"/>
              </a:rPr>
              <a:t>Open discussion and Q&amp;A.</a:t>
            </a:r>
          </a:p>
          <a:p>
            <a:pPr>
              <a:spcBef>
                <a:spcPts val="0"/>
              </a:spcBef>
              <a:spcAft>
                <a:spcPts val="1800"/>
              </a:spcAft>
              <a:buFont typeface="Arial" charset="0"/>
              <a:buChar char="•"/>
            </a:pPr>
            <a:endParaRPr lang="en-US" sz="1800" dirty="0" smtClean="0">
              <a:solidFill>
                <a:srgbClr val="FFFFFF"/>
              </a:solidFill>
              <a:latin typeface="Arial" charset="0"/>
              <a:ea typeface="Arial" charset="0"/>
              <a:cs typeface="Arial" charset="0"/>
            </a:endParaRPr>
          </a:p>
        </p:txBody>
      </p:sp>
      <p:sp>
        <p:nvSpPr>
          <p:cNvPr id="4" name="Content Placeholder 16"/>
          <p:cNvSpPr txBox="1">
            <a:spLocks/>
          </p:cNvSpPr>
          <p:nvPr/>
        </p:nvSpPr>
        <p:spPr>
          <a:xfrm>
            <a:off x="6934200" y="4324350"/>
            <a:ext cx="2209800" cy="81915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buFont typeface="Arial"/>
              <a:buNone/>
            </a:pPr>
            <a:r>
              <a:rPr lang="en-US" sz="1100" dirty="0" smtClean="0">
                <a:solidFill>
                  <a:schemeClr val="bg1"/>
                </a:solidFill>
                <a:latin typeface="Arial" charset="0"/>
                <a:ea typeface="Arial" charset="0"/>
                <a:cs typeface="Arial" charset="0"/>
              </a:rPr>
              <a:t>John Chambers College of Business and Economics</a:t>
            </a:r>
            <a:endParaRPr lang="en-US" dirty="0" smtClean="0"/>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3238500" y="4324350"/>
            <a:ext cx="2667000" cy="32004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000" dirty="0" smtClean="0">
                <a:solidFill>
                  <a:srgbClr val="002855"/>
                </a:solidFill>
                <a:latin typeface="Arial" charset="0"/>
                <a:ea typeface="Arial" charset="0"/>
                <a:cs typeface="Arial" charset="0"/>
              </a:rPr>
              <a:t>How to conduct a meta-analysis</a:t>
            </a:r>
            <a:endParaRPr lang="en-US" sz="1000" dirty="0">
              <a:solidFill>
                <a:srgbClr val="002855"/>
              </a:solidFill>
              <a:latin typeface="Arial" charset="0"/>
              <a:ea typeface="Arial" charset="0"/>
              <a:cs typeface="Arial" charset="0"/>
            </a:endParaRPr>
          </a:p>
        </p:txBody>
      </p:sp>
      <p:sp>
        <p:nvSpPr>
          <p:cNvPr id="4" name="Content Placeholder 16"/>
          <p:cNvSpPr txBox="1">
            <a:spLocks/>
          </p:cNvSpPr>
          <p:nvPr/>
        </p:nvSpPr>
        <p:spPr>
          <a:xfrm>
            <a:off x="6934200" y="4324350"/>
            <a:ext cx="2209800" cy="81915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buFont typeface="Arial"/>
              <a:buNone/>
            </a:pPr>
            <a:r>
              <a:rPr lang="en-US" sz="1100" dirty="0" smtClean="0">
                <a:solidFill>
                  <a:srgbClr val="002855"/>
                </a:solidFill>
                <a:latin typeface="Arial" charset="0"/>
                <a:ea typeface="Arial" charset="0"/>
                <a:cs typeface="Arial" charset="0"/>
              </a:rPr>
              <a:t>John Chambers College of Business and Economics</a:t>
            </a:r>
            <a:endParaRPr lang="en-US" dirty="0" smtClean="0">
              <a:solidFill>
                <a:srgbClr val="002855"/>
              </a:solidFill>
            </a:endParaRPr>
          </a:p>
        </p:txBody>
      </p:sp>
      <p:graphicFrame>
        <p:nvGraphicFramePr>
          <p:cNvPr id="6" name="Diagram 5"/>
          <p:cNvGraphicFramePr/>
          <p:nvPr/>
        </p:nvGraphicFramePr>
        <p:xfrm>
          <a:off x="3238500" y="4552950"/>
          <a:ext cx="2667000" cy="3714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itle 1"/>
          <p:cNvSpPr txBox="1">
            <a:spLocks/>
          </p:cNvSpPr>
          <p:nvPr/>
        </p:nvSpPr>
        <p:spPr>
          <a:xfrm>
            <a:off x="2838450" y="4838700"/>
            <a:ext cx="3467100" cy="323850"/>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400" dirty="0">
                <a:latin typeface="Arial" charset="0"/>
                <a:cs typeface="Arial" charset="0"/>
              </a:rPr>
              <a:t>Step 5: Analyzing and integrating the outcomes of studies</a:t>
            </a:r>
            <a:endParaRPr lang="en-US" sz="1400" b="1" dirty="0">
              <a:solidFill>
                <a:srgbClr val="002855"/>
              </a:solidFill>
              <a:latin typeface="Arial" charset="0"/>
              <a:ea typeface="Arial" charset="0"/>
              <a:cs typeface="Arial" charset="0"/>
            </a:endParaRPr>
          </a:p>
        </p:txBody>
      </p:sp>
      <mc:AlternateContent xmlns:mc="http://schemas.openxmlformats.org/markup-compatibility/2006" xmlns:a14="http://schemas.microsoft.com/office/drawing/2010/main">
        <mc:Choice Requires="a14">
          <p:graphicFrame>
            <p:nvGraphicFramePr>
              <p:cNvPr id="8" name="Table 7"/>
              <p:cNvGraphicFramePr>
                <a:graphicFrameLocks noGrp="1"/>
              </p:cNvGraphicFramePr>
              <p:nvPr>
                <p:extLst>
                  <p:ext uri="{D42A27DB-BD31-4B8C-83A1-F6EECF244321}">
                    <p14:modId xmlns:p14="http://schemas.microsoft.com/office/powerpoint/2010/main" val="4155170872"/>
                  </p:ext>
                </p:extLst>
              </p:nvPr>
            </p:nvGraphicFramePr>
            <p:xfrm>
              <a:off x="381000" y="1657350"/>
              <a:ext cx="5942648" cy="2505380"/>
            </p:xfrm>
            <a:graphic>
              <a:graphicData uri="http://schemas.openxmlformats.org/drawingml/2006/table">
                <a:tbl>
                  <a:tblPr firstRow="1" bandRow="1">
                    <a:tableStyleId>{5C22544A-7EE6-4342-B048-85BDC9FD1C3A}</a:tableStyleId>
                  </a:tblPr>
                  <a:tblGrid>
                    <a:gridCol w="443230"/>
                    <a:gridCol w="405130"/>
                    <a:gridCol w="405130"/>
                    <a:gridCol w="405130"/>
                    <a:gridCol w="914400"/>
                    <a:gridCol w="597217"/>
                    <a:gridCol w="738505"/>
                    <a:gridCol w="614363"/>
                    <a:gridCol w="614363"/>
                    <a:gridCol w="805180"/>
                  </a:tblGrid>
                  <a:tr h="239298">
                    <a:tc gridSpan="4">
                      <a:txBody>
                        <a:bodyPr/>
                        <a:lstStyle/>
                        <a:p>
                          <a:pPr algn="ctr"/>
                          <a:r>
                            <a:rPr lang="en-US" sz="1050" dirty="0" smtClean="0">
                              <a:solidFill>
                                <a:schemeClr val="tx1"/>
                              </a:solidFill>
                              <a:latin typeface="Arial" panose="020B0604020202020204" pitchFamily="34" charset="0"/>
                              <a:cs typeface="Arial" panose="020B0604020202020204" pitchFamily="34" charset="0"/>
                            </a:rPr>
                            <a:t>Coding sheet</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sz="105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sz="105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sz="105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i="0" dirty="0" smtClean="0">
                              <a:solidFill>
                                <a:schemeClr val="tx1"/>
                              </a:solidFill>
                              <a:latin typeface="Arial" panose="020B0604020202020204" pitchFamily="34" charset="0"/>
                              <a:cs typeface="Arial" panose="020B0604020202020204" pitchFamily="34" charset="0"/>
                            </a:rPr>
                            <a:t>(N</a:t>
                          </a:r>
                          <a:r>
                            <a:rPr lang="en-US" sz="1050" i="0" baseline="0" dirty="0" smtClean="0">
                              <a:solidFill>
                                <a:schemeClr val="tx1"/>
                              </a:solidFill>
                              <a:latin typeface="Arial" panose="020B0604020202020204" pitchFamily="34" charset="0"/>
                              <a:cs typeface="Arial" panose="020B0604020202020204" pitchFamily="34" charset="0"/>
                            </a:rPr>
                            <a:t> - 3)</a:t>
                          </a:r>
                          <a:endParaRPr lang="en-US" sz="1050" i="0" dirty="0" smtClean="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i="0" dirty="0" smtClean="0">
                              <a:solidFill>
                                <a:schemeClr val="tx1"/>
                              </a:solidFill>
                              <a:latin typeface="Arial" panose="020B0604020202020204" pitchFamily="34" charset="0"/>
                              <a:cs typeface="Arial" panose="020B0604020202020204" pitchFamily="34" charset="0"/>
                            </a:rPr>
                            <a:t>(1/N – 3)</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ad>
                                  <m:radPr>
                                    <m:degHide m:val="on"/>
                                    <m:ctrlPr>
                                      <a:rPr lang="en-US" sz="1050" i="1" smtClean="0">
                                        <a:solidFill>
                                          <a:schemeClr val="tx1"/>
                                        </a:solidFill>
                                        <a:latin typeface="Cambria Math" panose="02040503050406030204" pitchFamily="18" charset="0"/>
                                        <a:cs typeface="Arial" panose="020B0604020202020204" pitchFamily="34" charset="0"/>
                                      </a:rPr>
                                    </m:ctrlPr>
                                  </m:radPr>
                                  <m:deg/>
                                  <m:e>
                                    <m:r>
                                      <a:rPr lang="en-US" sz="1050" b="0" i="1" smtClean="0">
                                        <a:solidFill>
                                          <a:schemeClr val="tx1"/>
                                        </a:solidFill>
                                        <a:latin typeface="Cambria Math" panose="02040503050406030204" pitchFamily="18" charset="0"/>
                                        <a:cs typeface="Arial" panose="020B0604020202020204" pitchFamily="34" charset="0"/>
                                      </a:rPr>
                                      <m:t>𝑣𝑖</m:t>
                                    </m:r>
                                  </m:e>
                                </m:rad>
                              </m:oMath>
                            </m:oMathPara>
                          </a14:m>
                          <a:endParaRPr lang="en-US" sz="1050" i="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type m:val="skw"/>
                                    <m:ctrlPr>
                                      <a:rPr lang="en-US" sz="1050" i="1" smtClean="0">
                                        <a:solidFill>
                                          <a:schemeClr val="tx1"/>
                                        </a:solidFill>
                                        <a:latin typeface="Cambria Math" panose="02040503050406030204" pitchFamily="18" charset="0"/>
                                        <a:cs typeface="Arial" panose="020B0604020202020204" pitchFamily="34" charset="0"/>
                                      </a:rPr>
                                    </m:ctrlPr>
                                  </m:fPr>
                                  <m:num>
                                    <m:r>
                                      <a:rPr lang="en-US" sz="1050" b="1" i="1" smtClean="0">
                                        <a:solidFill>
                                          <a:schemeClr val="tx1"/>
                                        </a:solidFill>
                                        <a:latin typeface="Cambria Math" panose="02040503050406030204" pitchFamily="18" charset="0"/>
                                        <a:cs typeface="Arial" panose="020B0604020202020204" pitchFamily="34" charset="0"/>
                                      </a:rPr>
                                      <m:t>𝟏</m:t>
                                    </m:r>
                                  </m:num>
                                  <m:den>
                                    <m:rad>
                                      <m:radPr>
                                        <m:degHide m:val="on"/>
                                        <m:ctrlPr>
                                          <a:rPr lang="en-US" sz="1050" i="1" smtClean="0">
                                            <a:solidFill>
                                              <a:schemeClr val="tx1"/>
                                            </a:solidFill>
                                            <a:latin typeface="Cambria Math" panose="02040503050406030204" pitchFamily="18" charset="0"/>
                                            <a:cs typeface="Arial" panose="020B0604020202020204" pitchFamily="34" charset="0"/>
                                          </a:rPr>
                                        </m:ctrlPr>
                                      </m:radPr>
                                      <m:deg/>
                                      <m:e>
                                        <m:r>
                                          <a:rPr lang="en-US" sz="1050" b="1" i="1" smtClean="0">
                                            <a:solidFill>
                                              <a:schemeClr val="tx1"/>
                                            </a:solidFill>
                                            <a:latin typeface="Cambria Math" panose="02040503050406030204" pitchFamily="18" charset="0"/>
                                            <a:cs typeface="Arial" panose="020B0604020202020204" pitchFamily="34" charset="0"/>
                                          </a:rPr>
                                          <m:t>𝒗𝒊</m:t>
                                        </m:r>
                                      </m:e>
                                    </m:rad>
                                  </m:den>
                                </m:f>
                              </m:oMath>
                            </m:oMathPara>
                          </a14:m>
                          <a:endParaRPr lang="en-US" sz="1050" i="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050" i="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239298">
                    <a:tc>
                      <a:txBody>
                        <a:bodyPr/>
                        <a:lstStyle/>
                        <a:p>
                          <a:pPr algn="ctr"/>
                          <a:r>
                            <a:rPr lang="en-US" sz="1050" dirty="0" smtClean="0">
                              <a:solidFill>
                                <a:schemeClr val="tx1"/>
                              </a:solidFill>
                              <a:latin typeface="Arial" panose="020B0604020202020204" pitchFamily="34" charset="0"/>
                              <a:cs typeface="Arial" panose="020B0604020202020204" pitchFamily="34" charset="0"/>
                            </a:rPr>
                            <a:t>N</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i="1" dirty="0" smtClean="0">
                              <a:solidFill>
                                <a:schemeClr val="tx1"/>
                              </a:solidFill>
                              <a:latin typeface="Arial" panose="020B0604020202020204" pitchFamily="34" charset="0"/>
                              <a:cs typeface="Arial" panose="020B0604020202020204" pitchFamily="34" charset="0"/>
                            </a:rPr>
                            <a:t>r</a:t>
                          </a:r>
                          <a:endParaRPr lang="en-US" sz="1050" i="1"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dirty="0" err="1" smtClean="0">
                              <a:solidFill>
                                <a:schemeClr val="tx1"/>
                              </a:solidFill>
                              <a:latin typeface="Arial" panose="020B0604020202020204" pitchFamily="34" charset="0"/>
                              <a:cs typeface="Arial" panose="020B0604020202020204" pitchFamily="34" charset="0"/>
                            </a:rPr>
                            <a:t>ryy</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dirty="0" err="1" smtClean="0">
                              <a:solidFill>
                                <a:schemeClr val="tx1"/>
                              </a:solidFill>
                              <a:latin typeface="Arial" panose="020B0604020202020204" pitchFamily="34" charset="0"/>
                              <a:cs typeface="Arial" panose="020B0604020202020204" pitchFamily="34" charset="0"/>
                            </a:rPr>
                            <a:t>rxx</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i="1" dirty="0" smtClean="0">
                              <a:solidFill>
                                <a:schemeClr val="tx1"/>
                              </a:solidFill>
                              <a:latin typeface="Arial" panose="020B0604020202020204" pitchFamily="34" charset="0"/>
                              <a:cs typeface="Arial" panose="020B0604020202020204" pitchFamily="34" charset="0"/>
                            </a:rPr>
                            <a:t>z</a:t>
                          </a:r>
                          <a:endParaRPr lang="en-US" sz="1050" i="1"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i="1" dirty="0" smtClean="0">
                              <a:solidFill>
                                <a:schemeClr val="tx1"/>
                              </a:solidFill>
                              <a:latin typeface="Arial" panose="020B0604020202020204" pitchFamily="34" charset="0"/>
                              <a:cs typeface="Arial" panose="020B0604020202020204" pitchFamily="34" charset="0"/>
                            </a:rPr>
                            <a:t>w</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i="1" dirty="0" smtClean="0">
                              <a:solidFill>
                                <a:schemeClr val="tx1"/>
                              </a:solidFill>
                              <a:latin typeface="Arial" panose="020B0604020202020204" pitchFamily="34" charset="0"/>
                              <a:cs typeface="Arial" panose="020B0604020202020204" pitchFamily="34" charset="0"/>
                            </a:rPr>
                            <a:t>vi</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i="0" dirty="0" err="1" smtClean="0">
                              <a:solidFill>
                                <a:schemeClr val="tx1"/>
                              </a:solidFill>
                              <a:latin typeface="Arial" panose="020B0604020202020204" pitchFamily="34" charset="0"/>
                              <a:cs typeface="Arial" panose="020B0604020202020204" pitchFamily="34" charset="0"/>
                            </a:rPr>
                            <a:t>sei</a:t>
                          </a:r>
                          <a:r>
                            <a:rPr lang="en-US" sz="1050" i="0" dirty="0" smtClean="0">
                              <a:solidFill>
                                <a:schemeClr val="tx1"/>
                              </a:solidFill>
                              <a:latin typeface="Arial" panose="020B0604020202020204" pitchFamily="34" charset="0"/>
                              <a:cs typeface="Arial" panose="020B0604020202020204" pitchFamily="34" charset="0"/>
                            </a:rPr>
                            <a:t>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i="0" dirty="0" err="1" smtClean="0">
                              <a:solidFill>
                                <a:schemeClr val="tx1"/>
                              </a:solidFill>
                              <a:latin typeface="Arial" panose="020B0604020202020204" pitchFamily="34" charset="0"/>
                              <a:cs typeface="Arial" panose="020B0604020202020204" pitchFamily="34" charset="0"/>
                            </a:rPr>
                            <a:t>inv.sei</a:t>
                          </a:r>
                          <a:endParaRPr lang="en-US" sz="1050" i="0" dirty="0" smtClean="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i="0" dirty="0" smtClean="0">
                              <a:solidFill>
                                <a:schemeClr val="tx1"/>
                              </a:solidFill>
                              <a:latin typeface="Arial" panose="020B0604020202020204" pitchFamily="34" charset="0"/>
                              <a:cs typeface="Arial" panose="020B0604020202020204" pitchFamily="34" charset="0"/>
                            </a:rPr>
                            <a:t>z * </a:t>
                          </a:r>
                          <a:r>
                            <a:rPr lang="en-US" sz="1050" i="0" dirty="0" err="1" smtClean="0">
                              <a:solidFill>
                                <a:schemeClr val="tx1"/>
                              </a:solidFill>
                              <a:latin typeface="Arial" panose="020B0604020202020204" pitchFamily="34" charset="0"/>
                              <a:cs typeface="Arial" panose="020B0604020202020204" pitchFamily="34" charset="0"/>
                            </a:rPr>
                            <a:t>inv.sei</a:t>
                          </a:r>
                          <a:r>
                            <a:rPr lang="en-US" sz="1050" i="0" dirty="0" smtClean="0">
                              <a:solidFill>
                                <a:schemeClr val="tx1"/>
                              </a:solidFill>
                              <a:latin typeface="Arial" panose="020B0604020202020204" pitchFamily="34" charset="0"/>
                              <a:cs typeface="Arial" panose="020B0604020202020204" pitchFamily="34" charset="0"/>
                            </a:rPr>
                            <a:t>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17900">
                    <a:tc>
                      <a:txBody>
                        <a:bodyPr/>
                        <a:lstStyle/>
                        <a:p>
                          <a:pPr algn="ctr"/>
                          <a:r>
                            <a:rPr lang="en-US" sz="1050" dirty="0" smtClean="0">
                              <a:solidFill>
                                <a:schemeClr val="tx1"/>
                              </a:solidFill>
                              <a:latin typeface="Arial" panose="020B0604020202020204" pitchFamily="34" charset="0"/>
                              <a:cs typeface="Arial" panose="020B0604020202020204" pitchFamily="34" charset="0"/>
                            </a:rPr>
                            <a:t>356</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dirty="0" smtClean="0">
                              <a:solidFill>
                                <a:schemeClr val="tx1"/>
                              </a:solidFill>
                              <a:latin typeface="Arial" panose="020B0604020202020204" pitchFamily="34" charset="0"/>
                              <a:cs typeface="Arial" panose="020B0604020202020204" pitchFamily="34" charset="0"/>
                            </a:rPr>
                            <a:t>.21</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dirty="0" smtClean="0">
                              <a:solidFill>
                                <a:schemeClr val="tx1"/>
                              </a:solidFill>
                              <a:latin typeface="Arial" panose="020B0604020202020204" pitchFamily="34" charset="0"/>
                              <a:cs typeface="Arial" panose="020B0604020202020204" pitchFamily="34" charset="0"/>
                            </a:rPr>
                            <a:t>.89</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dirty="0" smtClean="0">
                              <a:solidFill>
                                <a:schemeClr val="tx1"/>
                              </a:solidFill>
                              <a:latin typeface="Arial" panose="020B0604020202020204" pitchFamily="34" charset="0"/>
                              <a:cs typeface="Arial" panose="020B0604020202020204" pitchFamily="34" charset="0"/>
                            </a:rPr>
                            <a:t>.93</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050" kern="1200" dirty="0">
                              <a:solidFill>
                                <a:schemeClr val="tx1"/>
                              </a:solidFill>
                              <a:latin typeface="Arial" panose="020B0604020202020204" pitchFamily="34" charset="0"/>
                              <a:ea typeface="+mn-ea"/>
                              <a:cs typeface="Arial" panose="020B0604020202020204" pitchFamily="34" charset="0"/>
                            </a:rPr>
                            <a:t>0.213171347</a:t>
                          </a:r>
                        </a:p>
                      </a:txBody>
                      <a:tcPr marL="9525" marR="857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kern="1200" dirty="0">
                              <a:solidFill>
                                <a:schemeClr val="tx1"/>
                              </a:solidFill>
                              <a:latin typeface="Arial" panose="020B0604020202020204" pitchFamily="34" charset="0"/>
                              <a:ea typeface="+mn-ea"/>
                              <a:cs typeface="Arial" panose="020B0604020202020204" pitchFamily="34" charset="0"/>
                            </a:rPr>
                            <a:t>353</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kern="1200" dirty="0">
                              <a:solidFill>
                                <a:schemeClr val="tx1"/>
                              </a:solidFill>
                              <a:latin typeface="Arial" panose="020B0604020202020204" pitchFamily="34" charset="0"/>
                              <a:ea typeface="+mn-ea"/>
                              <a:cs typeface="Arial" panose="020B0604020202020204" pitchFamily="34" charset="0"/>
                            </a:rPr>
                            <a:t>0.002833</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kern="1200" dirty="0">
                              <a:solidFill>
                                <a:schemeClr val="tx1"/>
                              </a:solidFill>
                              <a:latin typeface="Arial" panose="020B0604020202020204" pitchFamily="34" charset="0"/>
                              <a:ea typeface="+mn-ea"/>
                              <a:cs typeface="Arial" panose="020B0604020202020204" pitchFamily="34" charset="0"/>
                            </a:rPr>
                            <a:t>0.053225</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kern="1200" dirty="0">
                              <a:solidFill>
                                <a:schemeClr val="tx1"/>
                              </a:solidFill>
                              <a:latin typeface="Arial" panose="020B0604020202020204" pitchFamily="34" charset="0"/>
                              <a:ea typeface="+mn-ea"/>
                              <a:cs typeface="Arial" panose="020B0604020202020204" pitchFamily="34" charset="0"/>
                            </a:rPr>
                            <a:t>18.78829</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050" kern="1200" dirty="0">
                              <a:solidFill>
                                <a:schemeClr val="tx1"/>
                              </a:solidFill>
                              <a:latin typeface="Arial" panose="020B0604020202020204" pitchFamily="34" charset="0"/>
                              <a:ea typeface="+mn-ea"/>
                              <a:cs typeface="Arial" panose="020B0604020202020204" pitchFamily="34" charset="0"/>
                            </a:rPr>
                            <a:t>4.005126</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17900">
                    <a:tc>
                      <a:txBody>
                        <a:bodyPr/>
                        <a:lstStyle/>
                        <a:p>
                          <a:pPr algn="ctr"/>
                          <a:r>
                            <a:rPr lang="en-US" sz="1050" dirty="0" smtClean="0">
                              <a:solidFill>
                                <a:schemeClr val="tx1"/>
                              </a:solidFill>
                              <a:latin typeface="Arial" panose="020B0604020202020204" pitchFamily="34" charset="0"/>
                              <a:cs typeface="Arial" panose="020B0604020202020204" pitchFamily="34" charset="0"/>
                            </a:rPr>
                            <a:t>415</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dirty="0" smtClean="0">
                              <a:solidFill>
                                <a:schemeClr val="tx1"/>
                              </a:solidFill>
                              <a:latin typeface="Arial" panose="020B0604020202020204" pitchFamily="34" charset="0"/>
                              <a:cs typeface="Arial" panose="020B0604020202020204" pitchFamily="34" charset="0"/>
                            </a:rPr>
                            <a:t>.18</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dirty="0" smtClean="0">
                              <a:solidFill>
                                <a:schemeClr val="tx1"/>
                              </a:solidFill>
                              <a:latin typeface="Arial" panose="020B0604020202020204" pitchFamily="34" charset="0"/>
                              <a:cs typeface="Arial" panose="020B0604020202020204" pitchFamily="34" charset="0"/>
                            </a:rPr>
                            <a:t>.85</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dirty="0" smtClean="0">
                              <a:solidFill>
                                <a:schemeClr val="tx1"/>
                              </a:solidFill>
                              <a:latin typeface="Arial" panose="020B0604020202020204" pitchFamily="34" charset="0"/>
                              <a:cs typeface="Arial" panose="020B0604020202020204" pitchFamily="34" charset="0"/>
                            </a:rPr>
                            <a:t>.90</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050" kern="1200" dirty="0">
                              <a:solidFill>
                                <a:schemeClr val="tx1"/>
                              </a:solidFill>
                              <a:latin typeface="Arial" panose="020B0604020202020204" pitchFamily="34" charset="0"/>
                              <a:ea typeface="+mn-ea"/>
                              <a:cs typeface="Arial" panose="020B0604020202020204" pitchFamily="34" charset="0"/>
                            </a:rPr>
                            <a:t>0.181982689</a:t>
                          </a:r>
                        </a:p>
                      </a:txBody>
                      <a:tcPr marL="9525" marR="857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kern="1200" dirty="0">
                              <a:solidFill>
                                <a:schemeClr val="tx1"/>
                              </a:solidFill>
                              <a:latin typeface="Arial" panose="020B0604020202020204" pitchFamily="34" charset="0"/>
                              <a:ea typeface="+mn-ea"/>
                              <a:cs typeface="Arial" panose="020B0604020202020204" pitchFamily="34" charset="0"/>
                            </a:rPr>
                            <a:t>412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kern="1200" dirty="0">
                              <a:solidFill>
                                <a:schemeClr val="tx1"/>
                              </a:solidFill>
                              <a:latin typeface="Arial" panose="020B0604020202020204" pitchFamily="34" charset="0"/>
                              <a:ea typeface="+mn-ea"/>
                              <a:cs typeface="Arial" panose="020B0604020202020204" pitchFamily="34" charset="0"/>
                            </a:rPr>
                            <a:t>0.002427</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kern="1200" dirty="0">
                              <a:solidFill>
                                <a:schemeClr val="tx1"/>
                              </a:solidFill>
                              <a:latin typeface="Arial" panose="020B0604020202020204" pitchFamily="34" charset="0"/>
                              <a:ea typeface="+mn-ea"/>
                              <a:cs typeface="Arial" panose="020B0604020202020204" pitchFamily="34" charset="0"/>
                            </a:rPr>
                            <a:t>0.049266</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kern="1200" dirty="0">
                              <a:solidFill>
                                <a:schemeClr val="tx1"/>
                              </a:solidFill>
                              <a:latin typeface="Arial" panose="020B0604020202020204" pitchFamily="34" charset="0"/>
                              <a:ea typeface="+mn-ea"/>
                              <a:cs typeface="Arial" panose="020B0604020202020204" pitchFamily="34" charset="0"/>
                            </a:rPr>
                            <a:t>20.29778</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050" kern="1200" dirty="0">
                              <a:solidFill>
                                <a:schemeClr val="tx1"/>
                              </a:solidFill>
                              <a:latin typeface="Arial" panose="020B0604020202020204" pitchFamily="34" charset="0"/>
                              <a:ea typeface="+mn-ea"/>
                              <a:cs typeface="Arial" panose="020B0604020202020204" pitchFamily="34" charset="0"/>
                            </a:rPr>
                            <a:t>3.693845</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17900">
                    <a:tc>
                      <a:txBody>
                        <a:bodyPr/>
                        <a:lstStyle/>
                        <a:p>
                          <a:pPr algn="ctr"/>
                          <a:r>
                            <a:rPr lang="en-US" sz="1050" dirty="0" smtClean="0">
                              <a:solidFill>
                                <a:schemeClr val="tx1"/>
                              </a:solidFill>
                              <a:latin typeface="Arial" panose="020B0604020202020204" pitchFamily="34" charset="0"/>
                              <a:cs typeface="Arial" panose="020B0604020202020204" pitchFamily="34" charset="0"/>
                            </a:rPr>
                            <a:t>415</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dirty="0" smtClean="0">
                              <a:solidFill>
                                <a:schemeClr val="tx1"/>
                              </a:solidFill>
                              <a:latin typeface="Arial" panose="020B0604020202020204" pitchFamily="34" charset="0"/>
                              <a:cs typeface="Arial" panose="020B0604020202020204" pitchFamily="34" charset="0"/>
                            </a:rPr>
                            <a:t>.15</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dirty="0" smtClean="0">
                              <a:solidFill>
                                <a:schemeClr val="tx1"/>
                              </a:solidFill>
                              <a:latin typeface="Arial" panose="020B0604020202020204" pitchFamily="34" charset="0"/>
                              <a:cs typeface="Arial" panose="020B0604020202020204" pitchFamily="34" charset="0"/>
                            </a:rPr>
                            <a:t>.87</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dirty="0" smtClean="0">
                              <a:solidFill>
                                <a:schemeClr val="tx1"/>
                              </a:solidFill>
                              <a:latin typeface="Arial" panose="020B0604020202020204" pitchFamily="34" charset="0"/>
                              <a:cs typeface="Arial" panose="020B0604020202020204" pitchFamily="34" charset="0"/>
                            </a:rPr>
                            <a:t>.89</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050" kern="1200" dirty="0">
                              <a:solidFill>
                                <a:schemeClr val="tx1"/>
                              </a:solidFill>
                              <a:latin typeface="Arial" panose="020B0604020202020204" pitchFamily="34" charset="0"/>
                              <a:ea typeface="+mn-ea"/>
                              <a:cs typeface="Arial" panose="020B0604020202020204" pitchFamily="34" charset="0"/>
                            </a:rPr>
                            <a:t>0.151140436</a:t>
                          </a:r>
                        </a:p>
                      </a:txBody>
                      <a:tcPr marL="9525" marR="857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kern="1200" dirty="0">
                              <a:solidFill>
                                <a:schemeClr val="tx1"/>
                              </a:solidFill>
                              <a:latin typeface="Arial" panose="020B0604020202020204" pitchFamily="34" charset="0"/>
                              <a:ea typeface="+mn-ea"/>
                              <a:cs typeface="Arial" panose="020B0604020202020204" pitchFamily="34" charset="0"/>
                            </a:rPr>
                            <a:t>412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kern="1200" dirty="0">
                              <a:solidFill>
                                <a:schemeClr val="tx1"/>
                              </a:solidFill>
                              <a:latin typeface="Arial" panose="020B0604020202020204" pitchFamily="34" charset="0"/>
                              <a:ea typeface="+mn-ea"/>
                              <a:cs typeface="Arial" panose="020B0604020202020204" pitchFamily="34" charset="0"/>
                            </a:rPr>
                            <a:t>0.002427</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kern="1200" dirty="0">
                              <a:solidFill>
                                <a:schemeClr val="tx1"/>
                              </a:solidFill>
                              <a:latin typeface="Arial" panose="020B0604020202020204" pitchFamily="34" charset="0"/>
                              <a:ea typeface="+mn-ea"/>
                              <a:cs typeface="Arial" panose="020B0604020202020204" pitchFamily="34" charset="0"/>
                            </a:rPr>
                            <a:t>0.049266</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kern="1200" dirty="0">
                              <a:solidFill>
                                <a:schemeClr val="tx1"/>
                              </a:solidFill>
                              <a:latin typeface="Arial" panose="020B0604020202020204" pitchFamily="34" charset="0"/>
                              <a:ea typeface="+mn-ea"/>
                              <a:cs typeface="Arial" panose="020B0604020202020204" pitchFamily="34" charset="0"/>
                            </a:rPr>
                            <a:t>20.29778</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050" kern="1200" dirty="0">
                              <a:solidFill>
                                <a:schemeClr val="tx1"/>
                              </a:solidFill>
                              <a:latin typeface="Arial" panose="020B0604020202020204" pitchFamily="34" charset="0"/>
                              <a:ea typeface="+mn-ea"/>
                              <a:cs typeface="Arial" panose="020B0604020202020204" pitchFamily="34" charset="0"/>
                            </a:rPr>
                            <a:t>3.067816</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17900">
                    <a:tc>
                      <a:txBody>
                        <a:bodyPr/>
                        <a:lstStyle/>
                        <a:p>
                          <a:pPr algn="ctr"/>
                          <a:r>
                            <a:rPr lang="en-US" sz="1050" dirty="0" smtClean="0">
                              <a:solidFill>
                                <a:schemeClr val="tx1"/>
                              </a:solidFill>
                              <a:latin typeface="Arial" panose="020B0604020202020204" pitchFamily="34" charset="0"/>
                              <a:cs typeface="Arial" panose="020B0604020202020204" pitchFamily="34" charset="0"/>
                            </a:rPr>
                            <a:t>264</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dirty="0" smtClean="0">
                              <a:solidFill>
                                <a:schemeClr val="tx1"/>
                              </a:solidFill>
                              <a:latin typeface="Arial" panose="020B0604020202020204" pitchFamily="34" charset="0"/>
                              <a:cs typeface="Arial" panose="020B0604020202020204" pitchFamily="34" charset="0"/>
                            </a:rPr>
                            <a:t>.19</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dirty="0" smtClean="0">
                              <a:solidFill>
                                <a:schemeClr val="tx1"/>
                              </a:solidFill>
                              <a:latin typeface="Arial" panose="020B0604020202020204" pitchFamily="34" charset="0"/>
                              <a:cs typeface="Arial" panose="020B0604020202020204" pitchFamily="34" charset="0"/>
                            </a:rPr>
                            <a:t>.81</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dirty="0" smtClean="0">
                              <a:solidFill>
                                <a:schemeClr val="tx1"/>
                              </a:solidFill>
                              <a:latin typeface="Arial" panose="020B0604020202020204" pitchFamily="34" charset="0"/>
                              <a:cs typeface="Arial" panose="020B0604020202020204" pitchFamily="34" charset="0"/>
                            </a:rPr>
                            <a:t>.89</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050" kern="1200" dirty="0">
                              <a:solidFill>
                                <a:schemeClr val="tx1"/>
                              </a:solidFill>
                              <a:latin typeface="Arial" panose="020B0604020202020204" pitchFamily="34" charset="0"/>
                              <a:ea typeface="+mn-ea"/>
                              <a:cs typeface="Arial" panose="020B0604020202020204" pitchFamily="34" charset="0"/>
                            </a:rPr>
                            <a:t>0.192337169</a:t>
                          </a:r>
                        </a:p>
                      </a:txBody>
                      <a:tcPr marL="9525" marR="857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kern="1200" dirty="0">
                              <a:solidFill>
                                <a:schemeClr val="tx1"/>
                              </a:solidFill>
                              <a:latin typeface="Arial" panose="020B0604020202020204" pitchFamily="34" charset="0"/>
                              <a:ea typeface="+mn-ea"/>
                              <a:cs typeface="Arial" panose="020B0604020202020204" pitchFamily="34" charset="0"/>
                            </a:rPr>
                            <a:t>261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kern="1200" dirty="0">
                              <a:solidFill>
                                <a:schemeClr val="tx1"/>
                              </a:solidFill>
                              <a:latin typeface="Arial" panose="020B0604020202020204" pitchFamily="34" charset="0"/>
                              <a:ea typeface="+mn-ea"/>
                              <a:cs typeface="Arial" panose="020B0604020202020204" pitchFamily="34" charset="0"/>
                            </a:rPr>
                            <a:t>0.003831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kern="1200" dirty="0">
                              <a:solidFill>
                                <a:schemeClr val="tx1"/>
                              </a:solidFill>
                              <a:latin typeface="Arial" panose="020B0604020202020204" pitchFamily="34" charset="0"/>
                              <a:ea typeface="+mn-ea"/>
                              <a:cs typeface="Arial" panose="020B0604020202020204" pitchFamily="34" charset="0"/>
                            </a:rPr>
                            <a:t>0.061898</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kern="1200" dirty="0">
                              <a:solidFill>
                                <a:schemeClr val="tx1"/>
                              </a:solidFill>
                              <a:latin typeface="Arial" panose="020B0604020202020204" pitchFamily="34" charset="0"/>
                              <a:ea typeface="+mn-ea"/>
                              <a:cs typeface="Arial" panose="020B0604020202020204" pitchFamily="34" charset="0"/>
                            </a:rPr>
                            <a:t>16.15549</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050" kern="1200" dirty="0">
                              <a:solidFill>
                                <a:schemeClr val="tx1"/>
                              </a:solidFill>
                              <a:latin typeface="Arial" panose="020B0604020202020204" pitchFamily="34" charset="0"/>
                              <a:ea typeface="+mn-ea"/>
                              <a:cs typeface="Arial" panose="020B0604020202020204" pitchFamily="34" charset="0"/>
                            </a:rPr>
                            <a:t>3.107302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17900">
                    <a:tc>
                      <a:txBody>
                        <a:bodyPr/>
                        <a:lstStyle/>
                        <a:p>
                          <a:pPr algn="ctr"/>
                          <a:r>
                            <a:rPr lang="en-US" sz="1050" dirty="0" smtClean="0">
                              <a:solidFill>
                                <a:schemeClr val="tx1"/>
                              </a:solidFill>
                              <a:latin typeface="Arial" panose="020B0604020202020204" pitchFamily="34" charset="0"/>
                              <a:cs typeface="Arial" panose="020B0604020202020204" pitchFamily="34" charset="0"/>
                            </a:rPr>
                            <a:t>189</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dirty="0" smtClean="0">
                              <a:solidFill>
                                <a:schemeClr val="tx1"/>
                              </a:solidFill>
                              <a:latin typeface="Arial" panose="020B0604020202020204" pitchFamily="34" charset="0"/>
                              <a:cs typeface="Arial" panose="020B0604020202020204" pitchFamily="34" charset="0"/>
                            </a:rPr>
                            <a:t>.24</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dirty="0" smtClean="0">
                              <a:solidFill>
                                <a:schemeClr val="tx1"/>
                              </a:solidFill>
                              <a:latin typeface="Arial" panose="020B0604020202020204" pitchFamily="34" charset="0"/>
                              <a:cs typeface="Arial" panose="020B0604020202020204" pitchFamily="34" charset="0"/>
                            </a:rPr>
                            <a:t>.83</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dirty="0" smtClean="0">
                              <a:solidFill>
                                <a:schemeClr val="tx1"/>
                              </a:solidFill>
                              <a:latin typeface="Arial" panose="020B0604020202020204" pitchFamily="34" charset="0"/>
                              <a:cs typeface="Arial" panose="020B0604020202020204" pitchFamily="34" charset="0"/>
                            </a:rPr>
                            <a:t>.79</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050" kern="1200" dirty="0">
                              <a:solidFill>
                                <a:schemeClr val="tx1"/>
                              </a:solidFill>
                              <a:latin typeface="Arial" panose="020B0604020202020204" pitchFamily="34" charset="0"/>
                              <a:ea typeface="+mn-ea"/>
                              <a:cs typeface="Arial" panose="020B0604020202020204" pitchFamily="34" charset="0"/>
                            </a:rPr>
                            <a:t>0.244774113</a:t>
                          </a:r>
                        </a:p>
                      </a:txBody>
                      <a:tcPr marL="9525" marR="857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kern="1200" dirty="0">
                              <a:solidFill>
                                <a:schemeClr val="tx1"/>
                              </a:solidFill>
                              <a:latin typeface="Arial" panose="020B0604020202020204" pitchFamily="34" charset="0"/>
                              <a:ea typeface="+mn-ea"/>
                              <a:cs typeface="Arial" panose="020B0604020202020204" pitchFamily="34" charset="0"/>
                            </a:rPr>
                            <a:t>186</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kern="1200" dirty="0">
                              <a:solidFill>
                                <a:schemeClr val="tx1"/>
                              </a:solidFill>
                              <a:latin typeface="Arial" panose="020B0604020202020204" pitchFamily="34" charset="0"/>
                              <a:ea typeface="+mn-ea"/>
                              <a:cs typeface="Arial" panose="020B0604020202020204" pitchFamily="34" charset="0"/>
                            </a:rPr>
                            <a:t>0.005376</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kern="1200" dirty="0">
                              <a:solidFill>
                                <a:schemeClr val="tx1"/>
                              </a:solidFill>
                              <a:latin typeface="Arial" panose="020B0604020202020204" pitchFamily="34" charset="0"/>
                              <a:ea typeface="+mn-ea"/>
                              <a:cs typeface="Arial" panose="020B0604020202020204" pitchFamily="34" charset="0"/>
                            </a:rPr>
                            <a:t>0.073324</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kern="1200" dirty="0">
                              <a:solidFill>
                                <a:schemeClr val="tx1"/>
                              </a:solidFill>
                              <a:latin typeface="Arial" panose="020B0604020202020204" pitchFamily="34" charset="0"/>
                              <a:ea typeface="+mn-ea"/>
                              <a:cs typeface="Arial" panose="020B0604020202020204" pitchFamily="34" charset="0"/>
                            </a:rPr>
                            <a:t>13.63818</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050" kern="1200" dirty="0">
                              <a:solidFill>
                                <a:schemeClr val="tx1"/>
                              </a:solidFill>
                              <a:latin typeface="Arial" panose="020B0604020202020204" pitchFamily="34" charset="0"/>
                              <a:ea typeface="+mn-ea"/>
                              <a:cs typeface="Arial" panose="020B0604020202020204" pitchFamily="34" charset="0"/>
                            </a:rPr>
                            <a:t>3.338274</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17900">
                    <a:tc>
                      <a:txBody>
                        <a:bodyPr/>
                        <a:lstStyle/>
                        <a:p>
                          <a:pPr algn="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rtl="0" fontAlgn="ctr"/>
                          <a:endParaRPr lang="en-US" sz="1050" b="0" i="0" u="none" strike="noStrike" dirty="0">
                            <a:solidFill>
                              <a:srgbClr val="000000"/>
                            </a:solidFill>
                            <a:effectLst/>
                            <a:latin typeface="Arial" panose="020B0604020202020204" pitchFamily="34" charset="0"/>
                          </a:endParaRPr>
                        </a:p>
                      </a:txBody>
                      <a:tcPr marL="9525" marR="857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US" sz="1050" b="0" i="0" u="none" strike="noStrike" kern="1200" dirty="0">
                            <a:solidFill>
                              <a:srgbClr val="000000"/>
                            </a:solidFill>
                            <a:effectLst/>
                            <a:latin typeface="Arial" panose="020B0604020202020204" pitchFamily="34" charset="0"/>
                            <a:ea typeface="+mn-ea"/>
                            <a:cs typeface="+mn-cs"/>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US" sz="1050" b="0" i="0" u="none" strike="noStrike" kern="1200" dirty="0">
                            <a:solidFill>
                              <a:srgbClr val="000000"/>
                            </a:solidFill>
                            <a:effectLst/>
                            <a:latin typeface="Arial" panose="020B0604020202020204" pitchFamily="34" charset="0"/>
                            <a:ea typeface="+mn-ea"/>
                            <a:cs typeface="+mn-cs"/>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US" sz="1050" b="0" i="0" u="none" strike="noStrike" kern="1200" dirty="0">
                            <a:solidFill>
                              <a:srgbClr val="000000"/>
                            </a:solidFill>
                            <a:effectLst/>
                            <a:latin typeface="Arial" panose="020B0604020202020204" pitchFamily="34" charset="0"/>
                            <a:ea typeface="+mn-ea"/>
                            <a:cs typeface="+mn-cs"/>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050" kern="1200" dirty="0" smtClean="0">
                              <a:solidFill>
                                <a:schemeClr val="bg1"/>
                              </a:solidFill>
                              <a:latin typeface="Arial" panose="020B0604020202020204" pitchFamily="34" charset="0"/>
                              <a:ea typeface="+mn-ea"/>
                              <a:cs typeface="Arial" panose="020B0604020202020204" pitchFamily="34" charset="0"/>
                            </a:rPr>
                            <a:t>89.17754</a:t>
                          </a:r>
                          <a:endParaRPr lang="en-US" sz="1050" kern="1200" dirty="0">
                            <a:solidFill>
                              <a:schemeClr val="bg1"/>
                            </a:solidFill>
                            <a:latin typeface="Arial" panose="020B0604020202020204" pitchFamily="34" charset="0"/>
                            <a:ea typeface="+mn-ea"/>
                            <a:cs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050" kern="1200" dirty="0" smtClean="0">
                              <a:solidFill>
                                <a:schemeClr val="bg1"/>
                              </a:solidFill>
                              <a:latin typeface="Arial" panose="020B0604020202020204" pitchFamily="34" charset="0"/>
                              <a:ea typeface="+mn-ea"/>
                              <a:cs typeface="Arial" panose="020B0604020202020204" pitchFamily="34" charset="0"/>
                            </a:rPr>
                            <a:t>17.21236</a:t>
                          </a:r>
                          <a:endParaRPr lang="en-US" sz="1050" kern="1200" dirty="0">
                            <a:solidFill>
                              <a:schemeClr val="bg1"/>
                            </a:solidFill>
                            <a:latin typeface="Arial" panose="020B0604020202020204" pitchFamily="34" charset="0"/>
                            <a:ea typeface="+mn-ea"/>
                            <a:cs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mc:Choice>
        <mc:Fallback xmlns="">
          <p:graphicFrame>
            <p:nvGraphicFramePr>
              <p:cNvPr id="8" name="Table 7"/>
              <p:cNvGraphicFramePr>
                <a:graphicFrameLocks noGrp="1"/>
              </p:cNvGraphicFramePr>
              <p:nvPr>
                <p:extLst>
                  <p:ext uri="{D42A27DB-BD31-4B8C-83A1-F6EECF244321}">
                    <p14:modId xmlns:p14="http://schemas.microsoft.com/office/powerpoint/2010/main" val="4155170872"/>
                  </p:ext>
                </p:extLst>
              </p:nvPr>
            </p:nvGraphicFramePr>
            <p:xfrm>
              <a:off x="381000" y="1657350"/>
              <a:ext cx="5942648" cy="2505380"/>
            </p:xfrm>
            <a:graphic>
              <a:graphicData uri="http://schemas.openxmlformats.org/drawingml/2006/table">
                <a:tbl>
                  <a:tblPr firstRow="1" bandRow="1">
                    <a:tableStyleId>{5C22544A-7EE6-4342-B048-85BDC9FD1C3A}</a:tableStyleId>
                  </a:tblPr>
                  <a:tblGrid>
                    <a:gridCol w="443230"/>
                    <a:gridCol w="405130"/>
                    <a:gridCol w="405130"/>
                    <a:gridCol w="405130"/>
                    <a:gridCol w="914400"/>
                    <a:gridCol w="597217"/>
                    <a:gridCol w="738505"/>
                    <a:gridCol w="614363"/>
                    <a:gridCol w="614363"/>
                    <a:gridCol w="805180"/>
                  </a:tblGrid>
                  <a:tr h="346520">
                    <a:tc gridSpan="4">
                      <a:txBody>
                        <a:bodyPr/>
                        <a:lstStyle/>
                        <a:p>
                          <a:pPr algn="ctr"/>
                          <a:r>
                            <a:rPr lang="en-US" sz="1050" dirty="0" smtClean="0">
                              <a:solidFill>
                                <a:schemeClr val="tx1"/>
                              </a:solidFill>
                              <a:latin typeface="Arial" panose="020B0604020202020204" pitchFamily="34" charset="0"/>
                              <a:cs typeface="Arial" panose="020B0604020202020204" pitchFamily="34" charset="0"/>
                            </a:rPr>
                            <a:t>Coding sheet</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sz="105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sz="105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sz="105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i="0" dirty="0" smtClean="0">
                              <a:solidFill>
                                <a:schemeClr val="tx1"/>
                              </a:solidFill>
                              <a:latin typeface="Arial" panose="020B0604020202020204" pitchFamily="34" charset="0"/>
                              <a:cs typeface="Arial" panose="020B0604020202020204" pitchFamily="34" charset="0"/>
                            </a:rPr>
                            <a:t>(N</a:t>
                          </a:r>
                          <a:r>
                            <a:rPr lang="en-US" sz="1050" i="0" baseline="0" dirty="0" smtClean="0">
                              <a:solidFill>
                                <a:schemeClr val="tx1"/>
                              </a:solidFill>
                              <a:latin typeface="Arial" panose="020B0604020202020204" pitchFamily="34" charset="0"/>
                              <a:cs typeface="Arial" panose="020B0604020202020204" pitchFamily="34" charset="0"/>
                            </a:rPr>
                            <a:t> - 3)</a:t>
                          </a:r>
                          <a:endParaRPr lang="en-US" sz="1050" i="0" dirty="0" smtClean="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i="0" dirty="0" smtClean="0">
                              <a:solidFill>
                                <a:schemeClr val="tx1"/>
                              </a:solidFill>
                              <a:latin typeface="Arial" panose="020B0604020202020204" pitchFamily="34" charset="0"/>
                              <a:cs typeface="Arial" panose="020B0604020202020204" pitchFamily="34" charset="0"/>
                            </a:rPr>
                            <a:t>(1/N – 3)</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rotWithShape="0">
                          <a:blip r:embed="rId8"/>
                          <a:stretch>
                            <a:fillRect l="-635644" t="-78947" r="-231683" b="-626316"/>
                          </a:stretch>
                        </a:blipFill>
                      </a:tcPr>
                    </a:tc>
                    <a:tc>
                      <a:txBody>
                        <a:bodyPr/>
                        <a:lstStyle/>
                        <a:p>
                          <a:endParaRPr 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rotWithShape="0">
                          <a:blip r:embed="rId8"/>
                          <a:stretch>
                            <a:fillRect l="-735644" t="-78947" r="-131683" b="-626316"/>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050" i="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251460">
                    <a:tc>
                      <a:txBody>
                        <a:bodyPr/>
                        <a:lstStyle/>
                        <a:p>
                          <a:pPr algn="ctr"/>
                          <a:r>
                            <a:rPr lang="en-US" sz="1050" dirty="0" smtClean="0">
                              <a:solidFill>
                                <a:schemeClr val="tx1"/>
                              </a:solidFill>
                              <a:latin typeface="Arial" panose="020B0604020202020204" pitchFamily="34" charset="0"/>
                              <a:cs typeface="Arial" panose="020B0604020202020204" pitchFamily="34" charset="0"/>
                            </a:rPr>
                            <a:t>N</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i="1" dirty="0" smtClean="0">
                              <a:solidFill>
                                <a:schemeClr val="tx1"/>
                              </a:solidFill>
                              <a:latin typeface="Arial" panose="020B0604020202020204" pitchFamily="34" charset="0"/>
                              <a:cs typeface="Arial" panose="020B0604020202020204" pitchFamily="34" charset="0"/>
                            </a:rPr>
                            <a:t>r</a:t>
                          </a:r>
                          <a:endParaRPr lang="en-US" sz="1050" i="1"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dirty="0" err="1" smtClean="0">
                              <a:solidFill>
                                <a:schemeClr val="tx1"/>
                              </a:solidFill>
                              <a:latin typeface="Arial" panose="020B0604020202020204" pitchFamily="34" charset="0"/>
                              <a:cs typeface="Arial" panose="020B0604020202020204" pitchFamily="34" charset="0"/>
                            </a:rPr>
                            <a:t>ryy</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dirty="0" err="1" smtClean="0">
                              <a:solidFill>
                                <a:schemeClr val="tx1"/>
                              </a:solidFill>
                              <a:latin typeface="Arial" panose="020B0604020202020204" pitchFamily="34" charset="0"/>
                              <a:cs typeface="Arial" panose="020B0604020202020204" pitchFamily="34" charset="0"/>
                            </a:rPr>
                            <a:t>rxx</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i="1" dirty="0" smtClean="0">
                              <a:solidFill>
                                <a:schemeClr val="tx1"/>
                              </a:solidFill>
                              <a:latin typeface="Arial" panose="020B0604020202020204" pitchFamily="34" charset="0"/>
                              <a:cs typeface="Arial" panose="020B0604020202020204" pitchFamily="34" charset="0"/>
                            </a:rPr>
                            <a:t>z</a:t>
                          </a:r>
                          <a:endParaRPr lang="en-US" sz="1050" i="1"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i="1" dirty="0" smtClean="0">
                              <a:solidFill>
                                <a:schemeClr val="tx1"/>
                              </a:solidFill>
                              <a:latin typeface="Arial" panose="020B0604020202020204" pitchFamily="34" charset="0"/>
                              <a:cs typeface="Arial" panose="020B0604020202020204" pitchFamily="34" charset="0"/>
                            </a:rPr>
                            <a:t>w</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i="1" dirty="0" smtClean="0">
                              <a:solidFill>
                                <a:schemeClr val="tx1"/>
                              </a:solidFill>
                              <a:latin typeface="Arial" panose="020B0604020202020204" pitchFamily="34" charset="0"/>
                              <a:cs typeface="Arial" panose="020B0604020202020204" pitchFamily="34" charset="0"/>
                            </a:rPr>
                            <a:t>vi</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i="0" dirty="0" err="1" smtClean="0">
                              <a:solidFill>
                                <a:schemeClr val="tx1"/>
                              </a:solidFill>
                              <a:latin typeface="Arial" panose="020B0604020202020204" pitchFamily="34" charset="0"/>
                              <a:cs typeface="Arial" panose="020B0604020202020204" pitchFamily="34" charset="0"/>
                            </a:rPr>
                            <a:t>sei</a:t>
                          </a:r>
                          <a:r>
                            <a:rPr lang="en-US" sz="1050" i="0" dirty="0" smtClean="0">
                              <a:solidFill>
                                <a:schemeClr val="tx1"/>
                              </a:solidFill>
                              <a:latin typeface="Arial" panose="020B0604020202020204" pitchFamily="34" charset="0"/>
                              <a:cs typeface="Arial" panose="020B0604020202020204" pitchFamily="34" charset="0"/>
                            </a:rPr>
                            <a:t>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i="0" dirty="0" err="1" smtClean="0">
                              <a:solidFill>
                                <a:schemeClr val="tx1"/>
                              </a:solidFill>
                              <a:latin typeface="Arial" panose="020B0604020202020204" pitchFamily="34" charset="0"/>
                              <a:cs typeface="Arial" panose="020B0604020202020204" pitchFamily="34" charset="0"/>
                            </a:rPr>
                            <a:t>inv.sei</a:t>
                          </a:r>
                          <a:endParaRPr lang="en-US" sz="1050" i="0" dirty="0" smtClean="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i="0" dirty="0" smtClean="0">
                              <a:solidFill>
                                <a:schemeClr val="tx1"/>
                              </a:solidFill>
                              <a:latin typeface="Arial" panose="020B0604020202020204" pitchFamily="34" charset="0"/>
                              <a:cs typeface="Arial" panose="020B0604020202020204" pitchFamily="34" charset="0"/>
                            </a:rPr>
                            <a:t>z * </a:t>
                          </a:r>
                          <a:r>
                            <a:rPr lang="en-US" sz="1050" i="0" dirty="0" err="1" smtClean="0">
                              <a:solidFill>
                                <a:schemeClr val="tx1"/>
                              </a:solidFill>
                              <a:latin typeface="Arial" panose="020B0604020202020204" pitchFamily="34" charset="0"/>
                              <a:cs typeface="Arial" panose="020B0604020202020204" pitchFamily="34" charset="0"/>
                            </a:rPr>
                            <a:t>inv.sei</a:t>
                          </a:r>
                          <a:r>
                            <a:rPr lang="en-US" sz="1050" i="0" dirty="0" smtClean="0">
                              <a:solidFill>
                                <a:schemeClr val="tx1"/>
                              </a:solidFill>
                              <a:latin typeface="Arial" panose="020B0604020202020204" pitchFamily="34" charset="0"/>
                              <a:cs typeface="Arial" panose="020B0604020202020204" pitchFamily="34" charset="0"/>
                            </a:rPr>
                            <a:t>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17900">
                    <a:tc>
                      <a:txBody>
                        <a:bodyPr/>
                        <a:lstStyle/>
                        <a:p>
                          <a:pPr algn="ctr"/>
                          <a:r>
                            <a:rPr lang="en-US" sz="1050" dirty="0" smtClean="0">
                              <a:solidFill>
                                <a:schemeClr val="tx1"/>
                              </a:solidFill>
                              <a:latin typeface="Arial" panose="020B0604020202020204" pitchFamily="34" charset="0"/>
                              <a:cs typeface="Arial" panose="020B0604020202020204" pitchFamily="34" charset="0"/>
                            </a:rPr>
                            <a:t>356</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dirty="0" smtClean="0">
                              <a:solidFill>
                                <a:schemeClr val="tx1"/>
                              </a:solidFill>
                              <a:latin typeface="Arial" panose="020B0604020202020204" pitchFamily="34" charset="0"/>
                              <a:cs typeface="Arial" panose="020B0604020202020204" pitchFamily="34" charset="0"/>
                            </a:rPr>
                            <a:t>.21</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dirty="0" smtClean="0">
                              <a:solidFill>
                                <a:schemeClr val="tx1"/>
                              </a:solidFill>
                              <a:latin typeface="Arial" panose="020B0604020202020204" pitchFamily="34" charset="0"/>
                              <a:cs typeface="Arial" panose="020B0604020202020204" pitchFamily="34" charset="0"/>
                            </a:rPr>
                            <a:t>.89</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dirty="0" smtClean="0">
                              <a:solidFill>
                                <a:schemeClr val="tx1"/>
                              </a:solidFill>
                              <a:latin typeface="Arial" panose="020B0604020202020204" pitchFamily="34" charset="0"/>
                              <a:cs typeface="Arial" panose="020B0604020202020204" pitchFamily="34" charset="0"/>
                            </a:rPr>
                            <a:t>.93</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050" kern="1200" dirty="0">
                              <a:solidFill>
                                <a:schemeClr val="tx1"/>
                              </a:solidFill>
                              <a:latin typeface="Arial" panose="020B0604020202020204" pitchFamily="34" charset="0"/>
                              <a:ea typeface="+mn-ea"/>
                              <a:cs typeface="Arial" panose="020B0604020202020204" pitchFamily="34" charset="0"/>
                            </a:rPr>
                            <a:t>0.213171347</a:t>
                          </a:r>
                        </a:p>
                      </a:txBody>
                      <a:tcPr marL="9525" marR="857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kern="1200" dirty="0">
                              <a:solidFill>
                                <a:schemeClr val="tx1"/>
                              </a:solidFill>
                              <a:latin typeface="Arial" panose="020B0604020202020204" pitchFamily="34" charset="0"/>
                              <a:ea typeface="+mn-ea"/>
                              <a:cs typeface="Arial" panose="020B0604020202020204" pitchFamily="34" charset="0"/>
                            </a:rPr>
                            <a:t>353</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kern="1200" dirty="0">
                              <a:solidFill>
                                <a:schemeClr val="tx1"/>
                              </a:solidFill>
                              <a:latin typeface="Arial" panose="020B0604020202020204" pitchFamily="34" charset="0"/>
                              <a:ea typeface="+mn-ea"/>
                              <a:cs typeface="Arial" panose="020B0604020202020204" pitchFamily="34" charset="0"/>
                            </a:rPr>
                            <a:t>0.002833</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kern="1200" dirty="0">
                              <a:solidFill>
                                <a:schemeClr val="tx1"/>
                              </a:solidFill>
                              <a:latin typeface="Arial" panose="020B0604020202020204" pitchFamily="34" charset="0"/>
                              <a:ea typeface="+mn-ea"/>
                              <a:cs typeface="Arial" panose="020B0604020202020204" pitchFamily="34" charset="0"/>
                            </a:rPr>
                            <a:t>0.053225</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kern="1200" dirty="0">
                              <a:solidFill>
                                <a:schemeClr val="tx1"/>
                              </a:solidFill>
                              <a:latin typeface="Arial" panose="020B0604020202020204" pitchFamily="34" charset="0"/>
                              <a:ea typeface="+mn-ea"/>
                              <a:cs typeface="Arial" panose="020B0604020202020204" pitchFamily="34" charset="0"/>
                            </a:rPr>
                            <a:t>18.78829</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050" kern="1200" dirty="0">
                              <a:solidFill>
                                <a:schemeClr val="tx1"/>
                              </a:solidFill>
                              <a:latin typeface="Arial" panose="020B0604020202020204" pitchFamily="34" charset="0"/>
                              <a:ea typeface="+mn-ea"/>
                              <a:cs typeface="Arial" panose="020B0604020202020204" pitchFamily="34" charset="0"/>
                            </a:rPr>
                            <a:t>4.005126</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17900">
                    <a:tc>
                      <a:txBody>
                        <a:bodyPr/>
                        <a:lstStyle/>
                        <a:p>
                          <a:pPr algn="ctr"/>
                          <a:r>
                            <a:rPr lang="en-US" sz="1050" dirty="0" smtClean="0">
                              <a:solidFill>
                                <a:schemeClr val="tx1"/>
                              </a:solidFill>
                              <a:latin typeface="Arial" panose="020B0604020202020204" pitchFamily="34" charset="0"/>
                              <a:cs typeface="Arial" panose="020B0604020202020204" pitchFamily="34" charset="0"/>
                            </a:rPr>
                            <a:t>415</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dirty="0" smtClean="0">
                              <a:solidFill>
                                <a:schemeClr val="tx1"/>
                              </a:solidFill>
                              <a:latin typeface="Arial" panose="020B0604020202020204" pitchFamily="34" charset="0"/>
                              <a:cs typeface="Arial" panose="020B0604020202020204" pitchFamily="34" charset="0"/>
                            </a:rPr>
                            <a:t>.18</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dirty="0" smtClean="0">
                              <a:solidFill>
                                <a:schemeClr val="tx1"/>
                              </a:solidFill>
                              <a:latin typeface="Arial" panose="020B0604020202020204" pitchFamily="34" charset="0"/>
                              <a:cs typeface="Arial" panose="020B0604020202020204" pitchFamily="34" charset="0"/>
                            </a:rPr>
                            <a:t>.85</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dirty="0" smtClean="0">
                              <a:solidFill>
                                <a:schemeClr val="tx1"/>
                              </a:solidFill>
                              <a:latin typeface="Arial" panose="020B0604020202020204" pitchFamily="34" charset="0"/>
                              <a:cs typeface="Arial" panose="020B0604020202020204" pitchFamily="34" charset="0"/>
                            </a:rPr>
                            <a:t>.90</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050" kern="1200" dirty="0">
                              <a:solidFill>
                                <a:schemeClr val="tx1"/>
                              </a:solidFill>
                              <a:latin typeface="Arial" panose="020B0604020202020204" pitchFamily="34" charset="0"/>
                              <a:ea typeface="+mn-ea"/>
                              <a:cs typeface="Arial" panose="020B0604020202020204" pitchFamily="34" charset="0"/>
                            </a:rPr>
                            <a:t>0.181982689</a:t>
                          </a:r>
                        </a:p>
                      </a:txBody>
                      <a:tcPr marL="9525" marR="857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kern="1200" dirty="0">
                              <a:solidFill>
                                <a:schemeClr val="tx1"/>
                              </a:solidFill>
                              <a:latin typeface="Arial" panose="020B0604020202020204" pitchFamily="34" charset="0"/>
                              <a:ea typeface="+mn-ea"/>
                              <a:cs typeface="Arial" panose="020B0604020202020204" pitchFamily="34" charset="0"/>
                            </a:rPr>
                            <a:t>412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kern="1200" dirty="0">
                              <a:solidFill>
                                <a:schemeClr val="tx1"/>
                              </a:solidFill>
                              <a:latin typeface="Arial" panose="020B0604020202020204" pitchFamily="34" charset="0"/>
                              <a:ea typeface="+mn-ea"/>
                              <a:cs typeface="Arial" panose="020B0604020202020204" pitchFamily="34" charset="0"/>
                            </a:rPr>
                            <a:t>0.002427</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kern="1200" dirty="0">
                              <a:solidFill>
                                <a:schemeClr val="tx1"/>
                              </a:solidFill>
                              <a:latin typeface="Arial" panose="020B0604020202020204" pitchFamily="34" charset="0"/>
                              <a:ea typeface="+mn-ea"/>
                              <a:cs typeface="Arial" panose="020B0604020202020204" pitchFamily="34" charset="0"/>
                            </a:rPr>
                            <a:t>0.049266</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kern="1200" dirty="0">
                              <a:solidFill>
                                <a:schemeClr val="tx1"/>
                              </a:solidFill>
                              <a:latin typeface="Arial" panose="020B0604020202020204" pitchFamily="34" charset="0"/>
                              <a:ea typeface="+mn-ea"/>
                              <a:cs typeface="Arial" panose="020B0604020202020204" pitchFamily="34" charset="0"/>
                            </a:rPr>
                            <a:t>20.29778</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050" kern="1200" dirty="0">
                              <a:solidFill>
                                <a:schemeClr val="tx1"/>
                              </a:solidFill>
                              <a:latin typeface="Arial" panose="020B0604020202020204" pitchFamily="34" charset="0"/>
                              <a:ea typeface="+mn-ea"/>
                              <a:cs typeface="Arial" panose="020B0604020202020204" pitchFamily="34" charset="0"/>
                            </a:rPr>
                            <a:t>3.693845</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17900">
                    <a:tc>
                      <a:txBody>
                        <a:bodyPr/>
                        <a:lstStyle/>
                        <a:p>
                          <a:pPr algn="ctr"/>
                          <a:r>
                            <a:rPr lang="en-US" sz="1050" dirty="0" smtClean="0">
                              <a:solidFill>
                                <a:schemeClr val="tx1"/>
                              </a:solidFill>
                              <a:latin typeface="Arial" panose="020B0604020202020204" pitchFamily="34" charset="0"/>
                              <a:cs typeface="Arial" panose="020B0604020202020204" pitchFamily="34" charset="0"/>
                            </a:rPr>
                            <a:t>415</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dirty="0" smtClean="0">
                              <a:solidFill>
                                <a:schemeClr val="tx1"/>
                              </a:solidFill>
                              <a:latin typeface="Arial" panose="020B0604020202020204" pitchFamily="34" charset="0"/>
                              <a:cs typeface="Arial" panose="020B0604020202020204" pitchFamily="34" charset="0"/>
                            </a:rPr>
                            <a:t>.15</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dirty="0" smtClean="0">
                              <a:solidFill>
                                <a:schemeClr val="tx1"/>
                              </a:solidFill>
                              <a:latin typeface="Arial" panose="020B0604020202020204" pitchFamily="34" charset="0"/>
                              <a:cs typeface="Arial" panose="020B0604020202020204" pitchFamily="34" charset="0"/>
                            </a:rPr>
                            <a:t>.87</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dirty="0" smtClean="0">
                              <a:solidFill>
                                <a:schemeClr val="tx1"/>
                              </a:solidFill>
                              <a:latin typeface="Arial" panose="020B0604020202020204" pitchFamily="34" charset="0"/>
                              <a:cs typeface="Arial" panose="020B0604020202020204" pitchFamily="34" charset="0"/>
                            </a:rPr>
                            <a:t>.89</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050" kern="1200" dirty="0">
                              <a:solidFill>
                                <a:schemeClr val="tx1"/>
                              </a:solidFill>
                              <a:latin typeface="Arial" panose="020B0604020202020204" pitchFamily="34" charset="0"/>
                              <a:ea typeface="+mn-ea"/>
                              <a:cs typeface="Arial" panose="020B0604020202020204" pitchFamily="34" charset="0"/>
                            </a:rPr>
                            <a:t>0.151140436</a:t>
                          </a:r>
                        </a:p>
                      </a:txBody>
                      <a:tcPr marL="9525" marR="857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kern="1200" dirty="0">
                              <a:solidFill>
                                <a:schemeClr val="tx1"/>
                              </a:solidFill>
                              <a:latin typeface="Arial" panose="020B0604020202020204" pitchFamily="34" charset="0"/>
                              <a:ea typeface="+mn-ea"/>
                              <a:cs typeface="Arial" panose="020B0604020202020204" pitchFamily="34" charset="0"/>
                            </a:rPr>
                            <a:t>412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kern="1200" dirty="0">
                              <a:solidFill>
                                <a:schemeClr val="tx1"/>
                              </a:solidFill>
                              <a:latin typeface="Arial" panose="020B0604020202020204" pitchFamily="34" charset="0"/>
                              <a:ea typeface="+mn-ea"/>
                              <a:cs typeface="Arial" panose="020B0604020202020204" pitchFamily="34" charset="0"/>
                            </a:rPr>
                            <a:t>0.002427</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kern="1200" dirty="0">
                              <a:solidFill>
                                <a:schemeClr val="tx1"/>
                              </a:solidFill>
                              <a:latin typeface="Arial" panose="020B0604020202020204" pitchFamily="34" charset="0"/>
                              <a:ea typeface="+mn-ea"/>
                              <a:cs typeface="Arial" panose="020B0604020202020204" pitchFamily="34" charset="0"/>
                            </a:rPr>
                            <a:t>0.049266</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kern="1200" dirty="0">
                              <a:solidFill>
                                <a:schemeClr val="tx1"/>
                              </a:solidFill>
                              <a:latin typeface="Arial" panose="020B0604020202020204" pitchFamily="34" charset="0"/>
                              <a:ea typeface="+mn-ea"/>
                              <a:cs typeface="Arial" panose="020B0604020202020204" pitchFamily="34" charset="0"/>
                            </a:rPr>
                            <a:t>20.29778</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050" kern="1200" dirty="0">
                              <a:solidFill>
                                <a:schemeClr val="tx1"/>
                              </a:solidFill>
                              <a:latin typeface="Arial" panose="020B0604020202020204" pitchFamily="34" charset="0"/>
                              <a:ea typeface="+mn-ea"/>
                              <a:cs typeface="Arial" panose="020B0604020202020204" pitchFamily="34" charset="0"/>
                            </a:rPr>
                            <a:t>3.067816</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17900">
                    <a:tc>
                      <a:txBody>
                        <a:bodyPr/>
                        <a:lstStyle/>
                        <a:p>
                          <a:pPr algn="ctr"/>
                          <a:r>
                            <a:rPr lang="en-US" sz="1050" dirty="0" smtClean="0">
                              <a:solidFill>
                                <a:schemeClr val="tx1"/>
                              </a:solidFill>
                              <a:latin typeface="Arial" panose="020B0604020202020204" pitchFamily="34" charset="0"/>
                              <a:cs typeface="Arial" panose="020B0604020202020204" pitchFamily="34" charset="0"/>
                            </a:rPr>
                            <a:t>264</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dirty="0" smtClean="0">
                              <a:solidFill>
                                <a:schemeClr val="tx1"/>
                              </a:solidFill>
                              <a:latin typeface="Arial" panose="020B0604020202020204" pitchFamily="34" charset="0"/>
                              <a:cs typeface="Arial" panose="020B0604020202020204" pitchFamily="34" charset="0"/>
                            </a:rPr>
                            <a:t>.19</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dirty="0" smtClean="0">
                              <a:solidFill>
                                <a:schemeClr val="tx1"/>
                              </a:solidFill>
                              <a:latin typeface="Arial" panose="020B0604020202020204" pitchFamily="34" charset="0"/>
                              <a:cs typeface="Arial" panose="020B0604020202020204" pitchFamily="34" charset="0"/>
                            </a:rPr>
                            <a:t>.81</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dirty="0" smtClean="0">
                              <a:solidFill>
                                <a:schemeClr val="tx1"/>
                              </a:solidFill>
                              <a:latin typeface="Arial" panose="020B0604020202020204" pitchFamily="34" charset="0"/>
                              <a:cs typeface="Arial" panose="020B0604020202020204" pitchFamily="34" charset="0"/>
                            </a:rPr>
                            <a:t>.89</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050" kern="1200" dirty="0">
                              <a:solidFill>
                                <a:schemeClr val="tx1"/>
                              </a:solidFill>
                              <a:latin typeface="Arial" panose="020B0604020202020204" pitchFamily="34" charset="0"/>
                              <a:ea typeface="+mn-ea"/>
                              <a:cs typeface="Arial" panose="020B0604020202020204" pitchFamily="34" charset="0"/>
                            </a:rPr>
                            <a:t>0.192337169</a:t>
                          </a:r>
                        </a:p>
                      </a:txBody>
                      <a:tcPr marL="9525" marR="857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kern="1200" dirty="0">
                              <a:solidFill>
                                <a:schemeClr val="tx1"/>
                              </a:solidFill>
                              <a:latin typeface="Arial" panose="020B0604020202020204" pitchFamily="34" charset="0"/>
                              <a:ea typeface="+mn-ea"/>
                              <a:cs typeface="Arial" panose="020B0604020202020204" pitchFamily="34" charset="0"/>
                            </a:rPr>
                            <a:t>261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kern="1200" dirty="0">
                              <a:solidFill>
                                <a:schemeClr val="tx1"/>
                              </a:solidFill>
                              <a:latin typeface="Arial" panose="020B0604020202020204" pitchFamily="34" charset="0"/>
                              <a:ea typeface="+mn-ea"/>
                              <a:cs typeface="Arial" panose="020B0604020202020204" pitchFamily="34" charset="0"/>
                            </a:rPr>
                            <a:t>0.003831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kern="1200" dirty="0">
                              <a:solidFill>
                                <a:schemeClr val="tx1"/>
                              </a:solidFill>
                              <a:latin typeface="Arial" panose="020B0604020202020204" pitchFamily="34" charset="0"/>
                              <a:ea typeface="+mn-ea"/>
                              <a:cs typeface="Arial" panose="020B0604020202020204" pitchFamily="34" charset="0"/>
                            </a:rPr>
                            <a:t>0.061898</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kern="1200" dirty="0">
                              <a:solidFill>
                                <a:schemeClr val="tx1"/>
                              </a:solidFill>
                              <a:latin typeface="Arial" panose="020B0604020202020204" pitchFamily="34" charset="0"/>
                              <a:ea typeface="+mn-ea"/>
                              <a:cs typeface="Arial" panose="020B0604020202020204" pitchFamily="34" charset="0"/>
                            </a:rPr>
                            <a:t>16.15549</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050" kern="1200" dirty="0">
                              <a:solidFill>
                                <a:schemeClr val="tx1"/>
                              </a:solidFill>
                              <a:latin typeface="Arial" panose="020B0604020202020204" pitchFamily="34" charset="0"/>
                              <a:ea typeface="+mn-ea"/>
                              <a:cs typeface="Arial" panose="020B0604020202020204" pitchFamily="34" charset="0"/>
                            </a:rPr>
                            <a:t>3.107302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17900">
                    <a:tc>
                      <a:txBody>
                        <a:bodyPr/>
                        <a:lstStyle/>
                        <a:p>
                          <a:pPr algn="ctr"/>
                          <a:r>
                            <a:rPr lang="en-US" sz="1050" dirty="0" smtClean="0">
                              <a:solidFill>
                                <a:schemeClr val="tx1"/>
                              </a:solidFill>
                              <a:latin typeface="Arial" panose="020B0604020202020204" pitchFamily="34" charset="0"/>
                              <a:cs typeface="Arial" panose="020B0604020202020204" pitchFamily="34" charset="0"/>
                            </a:rPr>
                            <a:t>189</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dirty="0" smtClean="0">
                              <a:solidFill>
                                <a:schemeClr val="tx1"/>
                              </a:solidFill>
                              <a:latin typeface="Arial" panose="020B0604020202020204" pitchFamily="34" charset="0"/>
                              <a:cs typeface="Arial" panose="020B0604020202020204" pitchFamily="34" charset="0"/>
                            </a:rPr>
                            <a:t>.24</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dirty="0" smtClean="0">
                              <a:solidFill>
                                <a:schemeClr val="tx1"/>
                              </a:solidFill>
                              <a:latin typeface="Arial" panose="020B0604020202020204" pitchFamily="34" charset="0"/>
                              <a:cs typeface="Arial" panose="020B0604020202020204" pitchFamily="34" charset="0"/>
                            </a:rPr>
                            <a:t>.83</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dirty="0" smtClean="0">
                              <a:solidFill>
                                <a:schemeClr val="tx1"/>
                              </a:solidFill>
                              <a:latin typeface="Arial" panose="020B0604020202020204" pitchFamily="34" charset="0"/>
                              <a:cs typeface="Arial" panose="020B0604020202020204" pitchFamily="34" charset="0"/>
                            </a:rPr>
                            <a:t>.79</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050" kern="1200" dirty="0">
                              <a:solidFill>
                                <a:schemeClr val="tx1"/>
                              </a:solidFill>
                              <a:latin typeface="Arial" panose="020B0604020202020204" pitchFamily="34" charset="0"/>
                              <a:ea typeface="+mn-ea"/>
                              <a:cs typeface="Arial" panose="020B0604020202020204" pitchFamily="34" charset="0"/>
                            </a:rPr>
                            <a:t>0.244774113</a:t>
                          </a:r>
                        </a:p>
                      </a:txBody>
                      <a:tcPr marL="9525" marR="857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kern="1200" dirty="0">
                              <a:solidFill>
                                <a:schemeClr val="tx1"/>
                              </a:solidFill>
                              <a:latin typeface="Arial" panose="020B0604020202020204" pitchFamily="34" charset="0"/>
                              <a:ea typeface="+mn-ea"/>
                              <a:cs typeface="Arial" panose="020B0604020202020204" pitchFamily="34" charset="0"/>
                            </a:rPr>
                            <a:t>186</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kern="1200" dirty="0">
                              <a:solidFill>
                                <a:schemeClr val="tx1"/>
                              </a:solidFill>
                              <a:latin typeface="Arial" panose="020B0604020202020204" pitchFamily="34" charset="0"/>
                              <a:ea typeface="+mn-ea"/>
                              <a:cs typeface="Arial" panose="020B0604020202020204" pitchFamily="34" charset="0"/>
                            </a:rPr>
                            <a:t>0.005376</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kern="1200" dirty="0">
                              <a:solidFill>
                                <a:schemeClr val="tx1"/>
                              </a:solidFill>
                              <a:latin typeface="Arial" panose="020B0604020202020204" pitchFamily="34" charset="0"/>
                              <a:ea typeface="+mn-ea"/>
                              <a:cs typeface="Arial" panose="020B0604020202020204" pitchFamily="34" charset="0"/>
                            </a:rPr>
                            <a:t>0.073324</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kern="1200" dirty="0">
                              <a:solidFill>
                                <a:schemeClr val="tx1"/>
                              </a:solidFill>
                              <a:latin typeface="Arial" panose="020B0604020202020204" pitchFamily="34" charset="0"/>
                              <a:ea typeface="+mn-ea"/>
                              <a:cs typeface="Arial" panose="020B0604020202020204" pitchFamily="34" charset="0"/>
                            </a:rPr>
                            <a:t>13.63818</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050" kern="1200" dirty="0">
                              <a:solidFill>
                                <a:schemeClr val="tx1"/>
                              </a:solidFill>
                              <a:latin typeface="Arial" panose="020B0604020202020204" pitchFamily="34" charset="0"/>
                              <a:ea typeface="+mn-ea"/>
                              <a:cs typeface="Arial" panose="020B0604020202020204" pitchFamily="34" charset="0"/>
                            </a:rPr>
                            <a:t>3.338274</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17900">
                    <a:tc>
                      <a:txBody>
                        <a:bodyPr/>
                        <a:lstStyle/>
                        <a:p>
                          <a:pPr algn="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rtl="0" fontAlgn="ctr"/>
                          <a:endParaRPr lang="en-US" sz="1050" b="0" i="0" u="none" strike="noStrike" dirty="0">
                            <a:solidFill>
                              <a:srgbClr val="000000"/>
                            </a:solidFill>
                            <a:effectLst/>
                            <a:latin typeface="Arial" panose="020B0604020202020204" pitchFamily="34" charset="0"/>
                          </a:endParaRPr>
                        </a:p>
                      </a:txBody>
                      <a:tcPr marL="9525" marR="857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US" sz="1050" b="0" i="0" u="none" strike="noStrike" kern="1200" dirty="0">
                            <a:solidFill>
                              <a:srgbClr val="000000"/>
                            </a:solidFill>
                            <a:effectLst/>
                            <a:latin typeface="Arial" panose="020B0604020202020204" pitchFamily="34" charset="0"/>
                            <a:ea typeface="+mn-ea"/>
                            <a:cs typeface="+mn-cs"/>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US" sz="1050" b="0" i="0" u="none" strike="noStrike" kern="1200" dirty="0">
                            <a:solidFill>
                              <a:srgbClr val="000000"/>
                            </a:solidFill>
                            <a:effectLst/>
                            <a:latin typeface="Arial" panose="020B0604020202020204" pitchFamily="34" charset="0"/>
                            <a:ea typeface="+mn-ea"/>
                            <a:cs typeface="+mn-cs"/>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US" sz="1050" b="0" i="0" u="none" strike="noStrike" kern="1200" dirty="0">
                            <a:solidFill>
                              <a:srgbClr val="000000"/>
                            </a:solidFill>
                            <a:effectLst/>
                            <a:latin typeface="Arial" panose="020B0604020202020204" pitchFamily="34" charset="0"/>
                            <a:ea typeface="+mn-ea"/>
                            <a:cs typeface="+mn-cs"/>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050" kern="1200" dirty="0" smtClean="0">
                              <a:solidFill>
                                <a:schemeClr val="bg1"/>
                              </a:solidFill>
                              <a:latin typeface="Arial" panose="020B0604020202020204" pitchFamily="34" charset="0"/>
                              <a:ea typeface="+mn-ea"/>
                              <a:cs typeface="Arial" panose="020B0604020202020204" pitchFamily="34" charset="0"/>
                            </a:rPr>
                            <a:t>89.17754</a:t>
                          </a:r>
                          <a:endParaRPr lang="en-US" sz="1050" kern="1200" dirty="0">
                            <a:solidFill>
                              <a:schemeClr val="bg1"/>
                            </a:solidFill>
                            <a:latin typeface="Arial" panose="020B0604020202020204" pitchFamily="34" charset="0"/>
                            <a:ea typeface="+mn-ea"/>
                            <a:cs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050" kern="1200" dirty="0" smtClean="0">
                              <a:solidFill>
                                <a:schemeClr val="bg1"/>
                              </a:solidFill>
                              <a:latin typeface="Arial" panose="020B0604020202020204" pitchFamily="34" charset="0"/>
                              <a:ea typeface="+mn-ea"/>
                              <a:cs typeface="Arial" panose="020B0604020202020204" pitchFamily="34" charset="0"/>
                            </a:rPr>
                            <a:t>17.21236</a:t>
                          </a:r>
                          <a:endParaRPr lang="en-US" sz="1050" kern="1200" dirty="0">
                            <a:solidFill>
                              <a:schemeClr val="bg1"/>
                            </a:solidFill>
                            <a:latin typeface="Arial" panose="020B0604020202020204" pitchFamily="34" charset="0"/>
                            <a:ea typeface="+mn-ea"/>
                            <a:cs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mc:Fallback>
      </mc:AlternateContent>
      <p:sp>
        <p:nvSpPr>
          <p:cNvPr id="9" name="Title 1"/>
          <p:cNvSpPr txBox="1">
            <a:spLocks/>
          </p:cNvSpPr>
          <p:nvPr/>
        </p:nvSpPr>
        <p:spPr>
          <a:xfrm>
            <a:off x="914400" y="419100"/>
            <a:ext cx="8229600" cy="8572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smtClean="0">
                <a:solidFill>
                  <a:srgbClr val="002855"/>
                </a:solidFill>
                <a:latin typeface="Arial" charset="0"/>
                <a:ea typeface="Arial" charset="0"/>
                <a:cs typeface="Arial" charset="0"/>
              </a:rPr>
              <a:t>Hedges and </a:t>
            </a:r>
            <a:r>
              <a:rPr lang="en-US" sz="4000" b="1" dirty="0" err="1" smtClean="0">
                <a:solidFill>
                  <a:srgbClr val="002855"/>
                </a:solidFill>
                <a:latin typeface="Arial" charset="0"/>
                <a:ea typeface="Arial" charset="0"/>
                <a:cs typeface="Arial" charset="0"/>
              </a:rPr>
              <a:t>Olkin</a:t>
            </a:r>
            <a:r>
              <a:rPr lang="en-US" sz="4000" b="1" dirty="0" smtClean="0">
                <a:solidFill>
                  <a:srgbClr val="002855"/>
                </a:solidFill>
                <a:latin typeface="Arial" charset="0"/>
                <a:ea typeface="Arial" charset="0"/>
                <a:cs typeface="Arial" charset="0"/>
              </a:rPr>
              <a:t> approach</a:t>
            </a:r>
            <a:endParaRPr lang="en-US" sz="4000" b="1" dirty="0">
              <a:solidFill>
                <a:srgbClr val="002855"/>
              </a:solidFill>
              <a:latin typeface="Arial" charset="0"/>
              <a:ea typeface="Arial" charset="0"/>
              <a:cs typeface="Arial" charset="0"/>
            </a:endParaRPr>
          </a:p>
        </p:txBody>
      </p:sp>
    </p:spTree>
    <p:extLst>
      <p:ext uri="{BB962C8B-B14F-4D97-AF65-F5344CB8AC3E}">
        <p14:creationId xmlns:p14="http://schemas.microsoft.com/office/powerpoint/2010/main" val="1129208771"/>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3238500" y="4324350"/>
            <a:ext cx="2667000" cy="32004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000" dirty="0" smtClean="0">
                <a:solidFill>
                  <a:srgbClr val="002855"/>
                </a:solidFill>
                <a:latin typeface="Arial" charset="0"/>
                <a:ea typeface="Arial" charset="0"/>
                <a:cs typeface="Arial" charset="0"/>
              </a:rPr>
              <a:t>How to conduct a meta-analysis</a:t>
            </a:r>
            <a:endParaRPr lang="en-US" sz="1000" dirty="0">
              <a:solidFill>
                <a:srgbClr val="002855"/>
              </a:solidFill>
              <a:latin typeface="Arial" charset="0"/>
              <a:ea typeface="Arial" charset="0"/>
              <a:cs typeface="Arial" charset="0"/>
            </a:endParaRPr>
          </a:p>
        </p:txBody>
      </p:sp>
      <p:sp>
        <p:nvSpPr>
          <p:cNvPr id="4" name="Content Placeholder 16"/>
          <p:cNvSpPr txBox="1">
            <a:spLocks/>
          </p:cNvSpPr>
          <p:nvPr/>
        </p:nvSpPr>
        <p:spPr>
          <a:xfrm>
            <a:off x="6934200" y="4324350"/>
            <a:ext cx="2209800" cy="81915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buFont typeface="Arial"/>
              <a:buNone/>
            </a:pPr>
            <a:r>
              <a:rPr lang="en-US" sz="1100" dirty="0" smtClean="0">
                <a:solidFill>
                  <a:srgbClr val="002855"/>
                </a:solidFill>
                <a:latin typeface="Arial" charset="0"/>
                <a:ea typeface="Arial" charset="0"/>
                <a:cs typeface="Arial" charset="0"/>
              </a:rPr>
              <a:t>John Chambers College of Business and Economics</a:t>
            </a:r>
            <a:endParaRPr lang="en-US" dirty="0" smtClean="0">
              <a:solidFill>
                <a:srgbClr val="002855"/>
              </a:solidFill>
            </a:endParaRPr>
          </a:p>
        </p:txBody>
      </p:sp>
      <p:graphicFrame>
        <p:nvGraphicFramePr>
          <p:cNvPr id="6" name="Diagram 5"/>
          <p:cNvGraphicFramePr/>
          <p:nvPr/>
        </p:nvGraphicFramePr>
        <p:xfrm>
          <a:off x="3238500" y="4552950"/>
          <a:ext cx="2667000" cy="3714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itle 1"/>
          <p:cNvSpPr txBox="1">
            <a:spLocks/>
          </p:cNvSpPr>
          <p:nvPr/>
        </p:nvSpPr>
        <p:spPr>
          <a:xfrm>
            <a:off x="2838450" y="4838700"/>
            <a:ext cx="3467100" cy="323850"/>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400" dirty="0">
                <a:latin typeface="Arial" charset="0"/>
                <a:cs typeface="Arial" charset="0"/>
              </a:rPr>
              <a:t>Step 5: Analyzing and integrating the outcomes of studies</a:t>
            </a:r>
            <a:endParaRPr lang="en-US" sz="1400" b="1" dirty="0">
              <a:solidFill>
                <a:srgbClr val="002855"/>
              </a:solidFill>
              <a:latin typeface="Arial" charset="0"/>
              <a:ea typeface="Arial" charset="0"/>
              <a:cs typeface="Arial" charset="0"/>
            </a:endParaRPr>
          </a:p>
        </p:txBody>
      </p:sp>
      <mc:AlternateContent xmlns:mc="http://schemas.openxmlformats.org/markup-compatibility/2006" xmlns:a14="http://schemas.microsoft.com/office/drawing/2010/main">
        <mc:Choice Requires="a14">
          <p:graphicFrame>
            <p:nvGraphicFramePr>
              <p:cNvPr id="8" name="Table 7"/>
              <p:cNvGraphicFramePr>
                <a:graphicFrameLocks noGrp="1"/>
              </p:cNvGraphicFramePr>
              <p:nvPr/>
            </p:nvGraphicFramePr>
            <p:xfrm>
              <a:off x="381000" y="1657350"/>
              <a:ext cx="5942648" cy="2505380"/>
            </p:xfrm>
            <a:graphic>
              <a:graphicData uri="http://schemas.openxmlformats.org/drawingml/2006/table">
                <a:tbl>
                  <a:tblPr firstRow="1" bandRow="1">
                    <a:tableStyleId>{5C22544A-7EE6-4342-B048-85BDC9FD1C3A}</a:tableStyleId>
                  </a:tblPr>
                  <a:tblGrid>
                    <a:gridCol w="443230"/>
                    <a:gridCol w="405130"/>
                    <a:gridCol w="405130"/>
                    <a:gridCol w="405130"/>
                    <a:gridCol w="914400"/>
                    <a:gridCol w="597217"/>
                    <a:gridCol w="738505"/>
                    <a:gridCol w="614363"/>
                    <a:gridCol w="614363"/>
                    <a:gridCol w="805180"/>
                  </a:tblGrid>
                  <a:tr h="239298">
                    <a:tc gridSpan="4">
                      <a:txBody>
                        <a:bodyPr/>
                        <a:lstStyle/>
                        <a:p>
                          <a:pPr algn="ctr"/>
                          <a:r>
                            <a:rPr lang="en-US" sz="1050" dirty="0" smtClean="0">
                              <a:solidFill>
                                <a:schemeClr val="tx1"/>
                              </a:solidFill>
                              <a:latin typeface="Arial" panose="020B0604020202020204" pitchFamily="34" charset="0"/>
                              <a:cs typeface="Arial" panose="020B0604020202020204" pitchFamily="34" charset="0"/>
                            </a:rPr>
                            <a:t>Coding sheet</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sz="105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sz="105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sz="105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i="0" dirty="0" smtClean="0">
                              <a:solidFill>
                                <a:schemeClr val="tx1"/>
                              </a:solidFill>
                              <a:latin typeface="Arial" panose="020B0604020202020204" pitchFamily="34" charset="0"/>
                              <a:cs typeface="Arial" panose="020B0604020202020204" pitchFamily="34" charset="0"/>
                            </a:rPr>
                            <a:t>(N</a:t>
                          </a:r>
                          <a:r>
                            <a:rPr lang="en-US" sz="1050" i="0" baseline="0" dirty="0" smtClean="0">
                              <a:solidFill>
                                <a:schemeClr val="tx1"/>
                              </a:solidFill>
                              <a:latin typeface="Arial" panose="020B0604020202020204" pitchFamily="34" charset="0"/>
                              <a:cs typeface="Arial" panose="020B0604020202020204" pitchFamily="34" charset="0"/>
                            </a:rPr>
                            <a:t> - 3)</a:t>
                          </a:r>
                          <a:endParaRPr lang="en-US" sz="1050" i="0" dirty="0" smtClean="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i="0" dirty="0" smtClean="0">
                              <a:solidFill>
                                <a:schemeClr val="tx1"/>
                              </a:solidFill>
                              <a:latin typeface="Arial" panose="020B0604020202020204" pitchFamily="34" charset="0"/>
                              <a:cs typeface="Arial" panose="020B0604020202020204" pitchFamily="34" charset="0"/>
                            </a:rPr>
                            <a:t>(1/N – 3)</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ad>
                                  <m:radPr>
                                    <m:degHide m:val="on"/>
                                    <m:ctrlPr>
                                      <a:rPr lang="en-US" sz="1050" i="1" smtClean="0">
                                        <a:solidFill>
                                          <a:schemeClr val="tx1"/>
                                        </a:solidFill>
                                        <a:latin typeface="Cambria Math" panose="02040503050406030204" pitchFamily="18" charset="0"/>
                                        <a:cs typeface="Arial" panose="020B0604020202020204" pitchFamily="34" charset="0"/>
                                      </a:rPr>
                                    </m:ctrlPr>
                                  </m:radPr>
                                  <m:deg/>
                                  <m:e>
                                    <m:r>
                                      <a:rPr lang="en-US" sz="1050" b="0" i="1" smtClean="0">
                                        <a:solidFill>
                                          <a:schemeClr val="tx1"/>
                                        </a:solidFill>
                                        <a:latin typeface="Cambria Math" panose="02040503050406030204" pitchFamily="18" charset="0"/>
                                        <a:cs typeface="Arial" panose="020B0604020202020204" pitchFamily="34" charset="0"/>
                                      </a:rPr>
                                      <m:t>𝑣𝑖</m:t>
                                    </m:r>
                                  </m:e>
                                </m:rad>
                              </m:oMath>
                            </m:oMathPara>
                          </a14:m>
                          <a:endParaRPr lang="en-US" sz="1050" i="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type m:val="skw"/>
                                    <m:ctrlPr>
                                      <a:rPr lang="en-US" sz="1050" i="1" smtClean="0">
                                        <a:solidFill>
                                          <a:schemeClr val="tx1"/>
                                        </a:solidFill>
                                        <a:latin typeface="Cambria Math" panose="02040503050406030204" pitchFamily="18" charset="0"/>
                                        <a:cs typeface="Arial" panose="020B0604020202020204" pitchFamily="34" charset="0"/>
                                      </a:rPr>
                                    </m:ctrlPr>
                                  </m:fPr>
                                  <m:num>
                                    <m:r>
                                      <a:rPr lang="en-US" sz="1050" b="1" i="1" smtClean="0">
                                        <a:solidFill>
                                          <a:schemeClr val="tx1"/>
                                        </a:solidFill>
                                        <a:latin typeface="Cambria Math" panose="02040503050406030204" pitchFamily="18" charset="0"/>
                                        <a:cs typeface="Arial" panose="020B0604020202020204" pitchFamily="34" charset="0"/>
                                      </a:rPr>
                                      <m:t>𝟏</m:t>
                                    </m:r>
                                  </m:num>
                                  <m:den>
                                    <m:rad>
                                      <m:radPr>
                                        <m:degHide m:val="on"/>
                                        <m:ctrlPr>
                                          <a:rPr lang="en-US" sz="1050" i="1" smtClean="0">
                                            <a:solidFill>
                                              <a:schemeClr val="tx1"/>
                                            </a:solidFill>
                                            <a:latin typeface="Cambria Math" panose="02040503050406030204" pitchFamily="18" charset="0"/>
                                            <a:cs typeface="Arial" panose="020B0604020202020204" pitchFamily="34" charset="0"/>
                                          </a:rPr>
                                        </m:ctrlPr>
                                      </m:radPr>
                                      <m:deg/>
                                      <m:e>
                                        <m:r>
                                          <a:rPr lang="en-US" sz="1050" b="1" i="1" smtClean="0">
                                            <a:solidFill>
                                              <a:schemeClr val="tx1"/>
                                            </a:solidFill>
                                            <a:latin typeface="Cambria Math" panose="02040503050406030204" pitchFamily="18" charset="0"/>
                                            <a:cs typeface="Arial" panose="020B0604020202020204" pitchFamily="34" charset="0"/>
                                          </a:rPr>
                                          <m:t>𝒗𝒊</m:t>
                                        </m:r>
                                      </m:e>
                                    </m:rad>
                                  </m:den>
                                </m:f>
                              </m:oMath>
                            </m:oMathPara>
                          </a14:m>
                          <a:endParaRPr lang="en-US" sz="1050" i="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050" i="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239298">
                    <a:tc>
                      <a:txBody>
                        <a:bodyPr/>
                        <a:lstStyle/>
                        <a:p>
                          <a:pPr algn="ctr"/>
                          <a:r>
                            <a:rPr lang="en-US" sz="1050" dirty="0" smtClean="0">
                              <a:solidFill>
                                <a:schemeClr val="tx1"/>
                              </a:solidFill>
                              <a:latin typeface="Arial" panose="020B0604020202020204" pitchFamily="34" charset="0"/>
                              <a:cs typeface="Arial" panose="020B0604020202020204" pitchFamily="34" charset="0"/>
                            </a:rPr>
                            <a:t>N</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i="1" dirty="0" smtClean="0">
                              <a:solidFill>
                                <a:schemeClr val="tx1"/>
                              </a:solidFill>
                              <a:latin typeface="Arial" panose="020B0604020202020204" pitchFamily="34" charset="0"/>
                              <a:cs typeface="Arial" panose="020B0604020202020204" pitchFamily="34" charset="0"/>
                            </a:rPr>
                            <a:t>r</a:t>
                          </a:r>
                          <a:endParaRPr lang="en-US" sz="1050" i="1"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dirty="0" err="1" smtClean="0">
                              <a:solidFill>
                                <a:schemeClr val="tx1"/>
                              </a:solidFill>
                              <a:latin typeface="Arial" panose="020B0604020202020204" pitchFamily="34" charset="0"/>
                              <a:cs typeface="Arial" panose="020B0604020202020204" pitchFamily="34" charset="0"/>
                            </a:rPr>
                            <a:t>ryy</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dirty="0" err="1" smtClean="0">
                              <a:solidFill>
                                <a:schemeClr val="tx1"/>
                              </a:solidFill>
                              <a:latin typeface="Arial" panose="020B0604020202020204" pitchFamily="34" charset="0"/>
                              <a:cs typeface="Arial" panose="020B0604020202020204" pitchFamily="34" charset="0"/>
                            </a:rPr>
                            <a:t>rxx</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i="1" dirty="0" smtClean="0">
                              <a:solidFill>
                                <a:schemeClr val="tx1"/>
                              </a:solidFill>
                              <a:latin typeface="Arial" panose="020B0604020202020204" pitchFamily="34" charset="0"/>
                              <a:cs typeface="Arial" panose="020B0604020202020204" pitchFamily="34" charset="0"/>
                            </a:rPr>
                            <a:t>z</a:t>
                          </a:r>
                          <a:endParaRPr lang="en-US" sz="1050" i="1"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i="1" dirty="0" smtClean="0">
                              <a:solidFill>
                                <a:schemeClr val="tx1"/>
                              </a:solidFill>
                              <a:latin typeface="Arial" panose="020B0604020202020204" pitchFamily="34" charset="0"/>
                              <a:cs typeface="Arial" panose="020B0604020202020204" pitchFamily="34" charset="0"/>
                            </a:rPr>
                            <a:t>w</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i="1" dirty="0" smtClean="0">
                              <a:solidFill>
                                <a:schemeClr val="tx1"/>
                              </a:solidFill>
                              <a:latin typeface="Arial" panose="020B0604020202020204" pitchFamily="34" charset="0"/>
                              <a:cs typeface="Arial" panose="020B0604020202020204" pitchFamily="34" charset="0"/>
                            </a:rPr>
                            <a:t>vi</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i="0" dirty="0" err="1" smtClean="0">
                              <a:solidFill>
                                <a:schemeClr val="tx1"/>
                              </a:solidFill>
                              <a:latin typeface="Arial" panose="020B0604020202020204" pitchFamily="34" charset="0"/>
                              <a:cs typeface="Arial" panose="020B0604020202020204" pitchFamily="34" charset="0"/>
                            </a:rPr>
                            <a:t>sei</a:t>
                          </a:r>
                          <a:r>
                            <a:rPr lang="en-US" sz="1050" i="0" dirty="0" smtClean="0">
                              <a:solidFill>
                                <a:schemeClr val="tx1"/>
                              </a:solidFill>
                              <a:latin typeface="Arial" panose="020B0604020202020204" pitchFamily="34" charset="0"/>
                              <a:cs typeface="Arial" panose="020B0604020202020204" pitchFamily="34" charset="0"/>
                            </a:rPr>
                            <a:t>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i="0" dirty="0" err="1" smtClean="0">
                              <a:solidFill>
                                <a:schemeClr val="tx1"/>
                              </a:solidFill>
                              <a:latin typeface="Arial" panose="020B0604020202020204" pitchFamily="34" charset="0"/>
                              <a:cs typeface="Arial" panose="020B0604020202020204" pitchFamily="34" charset="0"/>
                            </a:rPr>
                            <a:t>inv.sei</a:t>
                          </a:r>
                          <a:endParaRPr lang="en-US" sz="1050" i="0" dirty="0" smtClean="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i="0" dirty="0" smtClean="0">
                              <a:solidFill>
                                <a:schemeClr val="tx1"/>
                              </a:solidFill>
                              <a:latin typeface="Arial" panose="020B0604020202020204" pitchFamily="34" charset="0"/>
                              <a:cs typeface="Arial" panose="020B0604020202020204" pitchFamily="34" charset="0"/>
                            </a:rPr>
                            <a:t>z * </a:t>
                          </a:r>
                          <a:r>
                            <a:rPr lang="en-US" sz="1050" i="0" dirty="0" err="1" smtClean="0">
                              <a:solidFill>
                                <a:schemeClr val="tx1"/>
                              </a:solidFill>
                              <a:latin typeface="Arial" panose="020B0604020202020204" pitchFamily="34" charset="0"/>
                              <a:cs typeface="Arial" panose="020B0604020202020204" pitchFamily="34" charset="0"/>
                            </a:rPr>
                            <a:t>inv.sei</a:t>
                          </a:r>
                          <a:r>
                            <a:rPr lang="en-US" sz="1050" i="0" dirty="0" smtClean="0">
                              <a:solidFill>
                                <a:schemeClr val="tx1"/>
                              </a:solidFill>
                              <a:latin typeface="Arial" panose="020B0604020202020204" pitchFamily="34" charset="0"/>
                              <a:cs typeface="Arial" panose="020B0604020202020204" pitchFamily="34" charset="0"/>
                            </a:rPr>
                            <a:t>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17900">
                    <a:tc>
                      <a:txBody>
                        <a:bodyPr/>
                        <a:lstStyle/>
                        <a:p>
                          <a:pPr algn="ctr"/>
                          <a:r>
                            <a:rPr lang="en-US" sz="1050" dirty="0" smtClean="0">
                              <a:solidFill>
                                <a:schemeClr val="tx1"/>
                              </a:solidFill>
                              <a:latin typeface="Arial" panose="020B0604020202020204" pitchFamily="34" charset="0"/>
                              <a:cs typeface="Arial" panose="020B0604020202020204" pitchFamily="34" charset="0"/>
                            </a:rPr>
                            <a:t>356</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dirty="0" smtClean="0">
                              <a:solidFill>
                                <a:schemeClr val="tx1"/>
                              </a:solidFill>
                              <a:latin typeface="Arial" panose="020B0604020202020204" pitchFamily="34" charset="0"/>
                              <a:cs typeface="Arial" panose="020B0604020202020204" pitchFamily="34" charset="0"/>
                            </a:rPr>
                            <a:t>.21</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dirty="0" smtClean="0">
                              <a:solidFill>
                                <a:schemeClr val="tx1"/>
                              </a:solidFill>
                              <a:latin typeface="Arial" panose="020B0604020202020204" pitchFamily="34" charset="0"/>
                              <a:cs typeface="Arial" panose="020B0604020202020204" pitchFamily="34" charset="0"/>
                            </a:rPr>
                            <a:t>.89</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dirty="0" smtClean="0">
                              <a:solidFill>
                                <a:schemeClr val="tx1"/>
                              </a:solidFill>
                              <a:latin typeface="Arial" panose="020B0604020202020204" pitchFamily="34" charset="0"/>
                              <a:cs typeface="Arial" panose="020B0604020202020204" pitchFamily="34" charset="0"/>
                            </a:rPr>
                            <a:t>.93</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050" kern="1200" dirty="0">
                              <a:solidFill>
                                <a:schemeClr val="tx1"/>
                              </a:solidFill>
                              <a:latin typeface="Arial" panose="020B0604020202020204" pitchFamily="34" charset="0"/>
                              <a:ea typeface="+mn-ea"/>
                              <a:cs typeface="Arial" panose="020B0604020202020204" pitchFamily="34" charset="0"/>
                            </a:rPr>
                            <a:t>0.213171347</a:t>
                          </a:r>
                        </a:p>
                      </a:txBody>
                      <a:tcPr marL="9525" marR="857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kern="1200" dirty="0">
                              <a:solidFill>
                                <a:schemeClr val="tx1"/>
                              </a:solidFill>
                              <a:latin typeface="Arial" panose="020B0604020202020204" pitchFamily="34" charset="0"/>
                              <a:ea typeface="+mn-ea"/>
                              <a:cs typeface="Arial" panose="020B0604020202020204" pitchFamily="34" charset="0"/>
                            </a:rPr>
                            <a:t>353</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kern="1200" dirty="0">
                              <a:solidFill>
                                <a:schemeClr val="tx1"/>
                              </a:solidFill>
                              <a:latin typeface="Arial" panose="020B0604020202020204" pitchFamily="34" charset="0"/>
                              <a:ea typeface="+mn-ea"/>
                              <a:cs typeface="Arial" panose="020B0604020202020204" pitchFamily="34" charset="0"/>
                            </a:rPr>
                            <a:t>0.002833</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kern="1200" dirty="0">
                              <a:solidFill>
                                <a:schemeClr val="tx1"/>
                              </a:solidFill>
                              <a:latin typeface="Arial" panose="020B0604020202020204" pitchFamily="34" charset="0"/>
                              <a:ea typeface="+mn-ea"/>
                              <a:cs typeface="Arial" panose="020B0604020202020204" pitchFamily="34" charset="0"/>
                            </a:rPr>
                            <a:t>0.053225</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kern="1200" dirty="0">
                              <a:solidFill>
                                <a:schemeClr val="tx1"/>
                              </a:solidFill>
                              <a:latin typeface="Arial" panose="020B0604020202020204" pitchFamily="34" charset="0"/>
                              <a:ea typeface="+mn-ea"/>
                              <a:cs typeface="Arial" panose="020B0604020202020204" pitchFamily="34" charset="0"/>
                            </a:rPr>
                            <a:t>18.78829</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050" kern="1200" dirty="0">
                              <a:solidFill>
                                <a:schemeClr val="tx1"/>
                              </a:solidFill>
                              <a:latin typeface="Arial" panose="020B0604020202020204" pitchFamily="34" charset="0"/>
                              <a:ea typeface="+mn-ea"/>
                              <a:cs typeface="Arial" panose="020B0604020202020204" pitchFamily="34" charset="0"/>
                            </a:rPr>
                            <a:t>4.005126</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17900">
                    <a:tc>
                      <a:txBody>
                        <a:bodyPr/>
                        <a:lstStyle/>
                        <a:p>
                          <a:pPr algn="ctr"/>
                          <a:r>
                            <a:rPr lang="en-US" sz="1050" dirty="0" smtClean="0">
                              <a:solidFill>
                                <a:schemeClr val="tx1"/>
                              </a:solidFill>
                              <a:latin typeface="Arial" panose="020B0604020202020204" pitchFamily="34" charset="0"/>
                              <a:cs typeface="Arial" panose="020B0604020202020204" pitchFamily="34" charset="0"/>
                            </a:rPr>
                            <a:t>415</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dirty="0" smtClean="0">
                              <a:solidFill>
                                <a:schemeClr val="tx1"/>
                              </a:solidFill>
                              <a:latin typeface="Arial" panose="020B0604020202020204" pitchFamily="34" charset="0"/>
                              <a:cs typeface="Arial" panose="020B0604020202020204" pitchFamily="34" charset="0"/>
                            </a:rPr>
                            <a:t>.18</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dirty="0" smtClean="0">
                              <a:solidFill>
                                <a:schemeClr val="tx1"/>
                              </a:solidFill>
                              <a:latin typeface="Arial" panose="020B0604020202020204" pitchFamily="34" charset="0"/>
                              <a:cs typeface="Arial" panose="020B0604020202020204" pitchFamily="34" charset="0"/>
                            </a:rPr>
                            <a:t>.85</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dirty="0" smtClean="0">
                              <a:solidFill>
                                <a:schemeClr val="tx1"/>
                              </a:solidFill>
                              <a:latin typeface="Arial" panose="020B0604020202020204" pitchFamily="34" charset="0"/>
                              <a:cs typeface="Arial" panose="020B0604020202020204" pitchFamily="34" charset="0"/>
                            </a:rPr>
                            <a:t>.90</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050" kern="1200" dirty="0">
                              <a:solidFill>
                                <a:schemeClr val="tx1"/>
                              </a:solidFill>
                              <a:latin typeface="Arial" panose="020B0604020202020204" pitchFamily="34" charset="0"/>
                              <a:ea typeface="+mn-ea"/>
                              <a:cs typeface="Arial" panose="020B0604020202020204" pitchFamily="34" charset="0"/>
                            </a:rPr>
                            <a:t>0.181982689</a:t>
                          </a:r>
                        </a:p>
                      </a:txBody>
                      <a:tcPr marL="9525" marR="857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kern="1200" dirty="0">
                              <a:solidFill>
                                <a:schemeClr val="tx1"/>
                              </a:solidFill>
                              <a:latin typeface="Arial" panose="020B0604020202020204" pitchFamily="34" charset="0"/>
                              <a:ea typeface="+mn-ea"/>
                              <a:cs typeface="Arial" panose="020B0604020202020204" pitchFamily="34" charset="0"/>
                            </a:rPr>
                            <a:t>412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kern="1200" dirty="0">
                              <a:solidFill>
                                <a:schemeClr val="tx1"/>
                              </a:solidFill>
                              <a:latin typeface="Arial" panose="020B0604020202020204" pitchFamily="34" charset="0"/>
                              <a:ea typeface="+mn-ea"/>
                              <a:cs typeface="Arial" panose="020B0604020202020204" pitchFamily="34" charset="0"/>
                            </a:rPr>
                            <a:t>0.002427</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kern="1200" dirty="0">
                              <a:solidFill>
                                <a:schemeClr val="tx1"/>
                              </a:solidFill>
                              <a:latin typeface="Arial" panose="020B0604020202020204" pitchFamily="34" charset="0"/>
                              <a:ea typeface="+mn-ea"/>
                              <a:cs typeface="Arial" panose="020B0604020202020204" pitchFamily="34" charset="0"/>
                            </a:rPr>
                            <a:t>0.049266</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kern="1200" dirty="0">
                              <a:solidFill>
                                <a:schemeClr val="tx1"/>
                              </a:solidFill>
                              <a:latin typeface="Arial" panose="020B0604020202020204" pitchFamily="34" charset="0"/>
                              <a:ea typeface="+mn-ea"/>
                              <a:cs typeface="Arial" panose="020B0604020202020204" pitchFamily="34" charset="0"/>
                            </a:rPr>
                            <a:t>20.29778</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050" kern="1200" dirty="0">
                              <a:solidFill>
                                <a:schemeClr val="tx1"/>
                              </a:solidFill>
                              <a:latin typeface="Arial" panose="020B0604020202020204" pitchFamily="34" charset="0"/>
                              <a:ea typeface="+mn-ea"/>
                              <a:cs typeface="Arial" panose="020B0604020202020204" pitchFamily="34" charset="0"/>
                            </a:rPr>
                            <a:t>3.693845</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17900">
                    <a:tc>
                      <a:txBody>
                        <a:bodyPr/>
                        <a:lstStyle/>
                        <a:p>
                          <a:pPr algn="ctr"/>
                          <a:r>
                            <a:rPr lang="en-US" sz="1050" dirty="0" smtClean="0">
                              <a:solidFill>
                                <a:schemeClr val="tx1"/>
                              </a:solidFill>
                              <a:latin typeface="Arial" panose="020B0604020202020204" pitchFamily="34" charset="0"/>
                              <a:cs typeface="Arial" panose="020B0604020202020204" pitchFamily="34" charset="0"/>
                            </a:rPr>
                            <a:t>415</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dirty="0" smtClean="0">
                              <a:solidFill>
                                <a:schemeClr val="tx1"/>
                              </a:solidFill>
                              <a:latin typeface="Arial" panose="020B0604020202020204" pitchFamily="34" charset="0"/>
                              <a:cs typeface="Arial" panose="020B0604020202020204" pitchFamily="34" charset="0"/>
                            </a:rPr>
                            <a:t>.15</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dirty="0" smtClean="0">
                              <a:solidFill>
                                <a:schemeClr val="tx1"/>
                              </a:solidFill>
                              <a:latin typeface="Arial" panose="020B0604020202020204" pitchFamily="34" charset="0"/>
                              <a:cs typeface="Arial" panose="020B0604020202020204" pitchFamily="34" charset="0"/>
                            </a:rPr>
                            <a:t>.87</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dirty="0" smtClean="0">
                              <a:solidFill>
                                <a:schemeClr val="tx1"/>
                              </a:solidFill>
                              <a:latin typeface="Arial" panose="020B0604020202020204" pitchFamily="34" charset="0"/>
                              <a:cs typeface="Arial" panose="020B0604020202020204" pitchFamily="34" charset="0"/>
                            </a:rPr>
                            <a:t>.89</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050" kern="1200" dirty="0">
                              <a:solidFill>
                                <a:schemeClr val="tx1"/>
                              </a:solidFill>
                              <a:latin typeface="Arial" panose="020B0604020202020204" pitchFamily="34" charset="0"/>
                              <a:ea typeface="+mn-ea"/>
                              <a:cs typeface="Arial" panose="020B0604020202020204" pitchFamily="34" charset="0"/>
                            </a:rPr>
                            <a:t>0.151140436</a:t>
                          </a:r>
                        </a:p>
                      </a:txBody>
                      <a:tcPr marL="9525" marR="857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kern="1200" dirty="0">
                              <a:solidFill>
                                <a:schemeClr val="tx1"/>
                              </a:solidFill>
                              <a:latin typeface="Arial" panose="020B0604020202020204" pitchFamily="34" charset="0"/>
                              <a:ea typeface="+mn-ea"/>
                              <a:cs typeface="Arial" panose="020B0604020202020204" pitchFamily="34" charset="0"/>
                            </a:rPr>
                            <a:t>412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kern="1200" dirty="0">
                              <a:solidFill>
                                <a:schemeClr val="tx1"/>
                              </a:solidFill>
                              <a:latin typeface="Arial" panose="020B0604020202020204" pitchFamily="34" charset="0"/>
                              <a:ea typeface="+mn-ea"/>
                              <a:cs typeface="Arial" panose="020B0604020202020204" pitchFamily="34" charset="0"/>
                            </a:rPr>
                            <a:t>0.002427</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kern="1200" dirty="0">
                              <a:solidFill>
                                <a:schemeClr val="tx1"/>
                              </a:solidFill>
                              <a:latin typeface="Arial" panose="020B0604020202020204" pitchFamily="34" charset="0"/>
                              <a:ea typeface="+mn-ea"/>
                              <a:cs typeface="Arial" panose="020B0604020202020204" pitchFamily="34" charset="0"/>
                            </a:rPr>
                            <a:t>0.049266</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kern="1200" dirty="0">
                              <a:solidFill>
                                <a:schemeClr val="tx1"/>
                              </a:solidFill>
                              <a:latin typeface="Arial" panose="020B0604020202020204" pitchFamily="34" charset="0"/>
                              <a:ea typeface="+mn-ea"/>
                              <a:cs typeface="Arial" panose="020B0604020202020204" pitchFamily="34" charset="0"/>
                            </a:rPr>
                            <a:t>20.29778</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050" kern="1200" dirty="0">
                              <a:solidFill>
                                <a:schemeClr val="tx1"/>
                              </a:solidFill>
                              <a:latin typeface="Arial" panose="020B0604020202020204" pitchFamily="34" charset="0"/>
                              <a:ea typeface="+mn-ea"/>
                              <a:cs typeface="Arial" panose="020B0604020202020204" pitchFamily="34" charset="0"/>
                            </a:rPr>
                            <a:t>3.067816</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17900">
                    <a:tc>
                      <a:txBody>
                        <a:bodyPr/>
                        <a:lstStyle/>
                        <a:p>
                          <a:pPr algn="ctr"/>
                          <a:r>
                            <a:rPr lang="en-US" sz="1050" dirty="0" smtClean="0">
                              <a:solidFill>
                                <a:schemeClr val="tx1"/>
                              </a:solidFill>
                              <a:latin typeface="Arial" panose="020B0604020202020204" pitchFamily="34" charset="0"/>
                              <a:cs typeface="Arial" panose="020B0604020202020204" pitchFamily="34" charset="0"/>
                            </a:rPr>
                            <a:t>264</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dirty="0" smtClean="0">
                              <a:solidFill>
                                <a:schemeClr val="tx1"/>
                              </a:solidFill>
                              <a:latin typeface="Arial" panose="020B0604020202020204" pitchFamily="34" charset="0"/>
                              <a:cs typeface="Arial" panose="020B0604020202020204" pitchFamily="34" charset="0"/>
                            </a:rPr>
                            <a:t>.19</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dirty="0" smtClean="0">
                              <a:solidFill>
                                <a:schemeClr val="tx1"/>
                              </a:solidFill>
                              <a:latin typeface="Arial" panose="020B0604020202020204" pitchFamily="34" charset="0"/>
                              <a:cs typeface="Arial" panose="020B0604020202020204" pitchFamily="34" charset="0"/>
                            </a:rPr>
                            <a:t>.81</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dirty="0" smtClean="0">
                              <a:solidFill>
                                <a:schemeClr val="tx1"/>
                              </a:solidFill>
                              <a:latin typeface="Arial" panose="020B0604020202020204" pitchFamily="34" charset="0"/>
                              <a:cs typeface="Arial" panose="020B0604020202020204" pitchFamily="34" charset="0"/>
                            </a:rPr>
                            <a:t>.89</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050" kern="1200" dirty="0">
                              <a:solidFill>
                                <a:schemeClr val="tx1"/>
                              </a:solidFill>
                              <a:latin typeface="Arial" panose="020B0604020202020204" pitchFamily="34" charset="0"/>
                              <a:ea typeface="+mn-ea"/>
                              <a:cs typeface="Arial" panose="020B0604020202020204" pitchFamily="34" charset="0"/>
                            </a:rPr>
                            <a:t>0.192337169</a:t>
                          </a:r>
                        </a:p>
                      </a:txBody>
                      <a:tcPr marL="9525" marR="857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kern="1200" dirty="0">
                              <a:solidFill>
                                <a:schemeClr val="tx1"/>
                              </a:solidFill>
                              <a:latin typeface="Arial" panose="020B0604020202020204" pitchFamily="34" charset="0"/>
                              <a:ea typeface="+mn-ea"/>
                              <a:cs typeface="Arial" panose="020B0604020202020204" pitchFamily="34" charset="0"/>
                            </a:rPr>
                            <a:t>261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kern="1200" dirty="0">
                              <a:solidFill>
                                <a:schemeClr val="tx1"/>
                              </a:solidFill>
                              <a:latin typeface="Arial" panose="020B0604020202020204" pitchFamily="34" charset="0"/>
                              <a:ea typeface="+mn-ea"/>
                              <a:cs typeface="Arial" panose="020B0604020202020204" pitchFamily="34" charset="0"/>
                            </a:rPr>
                            <a:t>0.003831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kern="1200" dirty="0">
                              <a:solidFill>
                                <a:schemeClr val="tx1"/>
                              </a:solidFill>
                              <a:latin typeface="Arial" panose="020B0604020202020204" pitchFamily="34" charset="0"/>
                              <a:ea typeface="+mn-ea"/>
                              <a:cs typeface="Arial" panose="020B0604020202020204" pitchFamily="34" charset="0"/>
                            </a:rPr>
                            <a:t>0.061898</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kern="1200" dirty="0">
                              <a:solidFill>
                                <a:schemeClr val="tx1"/>
                              </a:solidFill>
                              <a:latin typeface="Arial" panose="020B0604020202020204" pitchFamily="34" charset="0"/>
                              <a:ea typeface="+mn-ea"/>
                              <a:cs typeface="Arial" panose="020B0604020202020204" pitchFamily="34" charset="0"/>
                            </a:rPr>
                            <a:t>16.15549</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050" kern="1200" dirty="0">
                              <a:solidFill>
                                <a:schemeClr val="tx1"/>
                              </a:solidFill>
                              <a:latin typeface="Arial" panose="020B0604020202020204" pitchFamily="34" charset="0"/>
                              <a:ea typeface="+mn-ea"/>
                              <a:cs typeface="Arial" panose="020B0604020202020204" pitchFamily="34" charset="0"/>
                            </a:rPr>
                            <a:t>3.107302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17900">
                    <a:tc>
                      <a:txBody>
                        <a:bodyPr/>
                        <a:lstStyle/>
                        <a:p>
                          <a:pPr algn="ctr"/>
                          <a:r>
                            <a:rPr lang="en-US" sz="1050" dirty="0" smtClean="0">
                              <a:solidFill>
                                <a:schemeClr val="tx1"/>
                              </a:solidFill>
                              <a:latin typeface="Arial" panose="020B0604020202020204" pitchFamily="34" charset="0"/>
                              <a:cs typeface="Arial" panose="020B0604020202020204" pitchFamily="34" charset="0"/>
                            </a:rPr>
                            <a:t>189</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dirty="0" smtClean="0">
                              <a:solidFill>
                                <a:schemeClr val="tx1"/>
                              </a:solidFill>
                              <a:latin typeface="Arial" panose="020B0604020202020204" pitchFamily="34" charset="0"/>
                              <a:cs typeface="Arial" panose="020B0604020202020204" pitchFamily="34" charset="0"/>
                            </a:rPr>
                            <a:t>.24</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dirty="0" smtClean="0">
                              <a:solidFill>
                                <a:schemeClr val="tx1"/>
                              </a:solidFill>
                              <a:latin typeface="Arial" panose="020B0604020202020204" pitchFamily="34" charset="0"/>
                              <a:cs typeface="Arial" panose="020B0604020202020204" pitchFamily="34" charset="0"/>
                            </a:rPr>
                            <a:t>.83</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dirty="0" smtClean="0">
                              <a:solidFill>
                                <a:schemeClr val="tx1"/>
                              </a:solidFill>
                              <a:latin typeface="Arial" panose="020B0604020202020204" pitchFamily="34" charset="0"/>
                              <a:cs typeface="Arial" panose="020B0604020202020204" pitchFamily="34" charset="0"/>
                            </a:rPr>
                            <a:t>.79</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050" kern="1200" dirty="0">
                              <a:solidFill>
                                <a:schemeClr val="tx1"/>
                              </a:solidFill>
                              <a:latin typeface="Arial" panose="020B0604020202020204" pitchFamily="34" charset="0"/>
                              <a:ea typeface="+mn-ea"/>
                              <a:cs typeface="Arial" panose="020B0604020202020204" pitchFamily="34" charset="0"/>
                            </a:rPr>
                            <a:t>0.244774113</a:t>
                          </a:r>
                        </a:p>
                      </a:txBody>
                      <a:tcPr marL="9525" marR="857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kern="1200" dirty="0">
                              <a:solidFill>
                                <a:schemeClr val="tx1"/>
                              </a:solidFill>
                              <a:latin typeface="Arial" panose="020B0604020202020204" pitchFamily="34" charset="0"/>
                              <a:ea typeface="+mn-ea"/>
                              <a:cs typeface="Arial" panose="020B0604020202020204" pitchFamily="34" charset="0"/>
                            </a:rPr>
                            <a:t>186</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kern="1200" dirty="0">
                              <a:solidFill>
                                <a:schemeClr val="tx1"/>
                              </a:solidFill>
                              <a:latin typeface="Arial" panose="020B0604020202020204" pitchFamily="34" charset="0"/>
                              <a:ea typeface="+mn-ea"/>
                              <a:cs typeface="Arial" panose="020B0604020202020204" pitchFamily="34" charset="0"/>
                            </a:rPr>
                            <a:t>0.005376</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kern="1200" dirty="0">
                              <a:solidFill>
                                <a:schemeClr val="tx1"/>
                              </a:solidFill>
                              <a:latin typeface="Arial" panose="020B0604020202020204" pitchFamily="34" charset="0"/>
                              <a:ea typeface="+mn-ea"/>
                              <a:cs typeface="Arial" panose="020B0604020202020204" pitchFamily="34" charset="0"/>
                            </a:rPr>
                            <a:t>0.073324</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kern="1200" dirty="0">
                              <a:solidFill>
                                <a:schemeClr val="tx1"/>
                              </a:solidFill>
                              <a:latin typeface="Arial" panose="020B0604020202020204" pitchFamily="34" charset="0"/>
                              <a:ea typeface="+mn-ea"/>
                              <a:cs typeface="Arial" panose="020B0604020202020204" pitchFamily="34" charset="0"/>
                            </a:rPr>
                            <a:t>13.63818</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050" kern="1200" dirty="0">
                              <a:solidFill>
                                <a:schemeClr val="tx1"/>
                              </a:solidFill>
                              <a:latin typeface="Arial" panose="020B0604020202020204" pitchFamily="34" charset="0"/>
                              <a:ea typeface="+mn-ea"/>
                              <a:cs typeface="Arial" panose="020B0604020202020204" pitchFamily="34" charset="0"/>
                            </a:rPr>
                            <a:t>3.338274</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17900">
                    <a:tc>
                      <a:txBody>
                        <a:bodyPr/>
                        <a:lstStyle/>
                        <a:p>
                          <a:pPr algn="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rtl="0" fontAlgn="ctr"/>
                          <a:endParaRPr lang="en-US" sz="1050" b="0" i="0" u="none" strike="noStrike" dirty="0">
                            <a:solidFill>
                              <a:srgbClr val="000000"/>
                            </a:solidFill>
                            <a:effectLst/>
                            <a:latin typeface="Arial" panose="020B0604020202020204" pitchFamily="34" charset="0"/>
                          </a:endParaRPr>
                        </a:p>
                      </a:txBody>
                      <a:tcPr marL="9525" marR="857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US" sz="1050" b="0" i="0" u="none" strike="noStrike" kern="1200" dirty="0">
                            <a:solidFill>
                              <a:srgbClr val="000000"/>
                            </a:solidFill>
                            <a:effectLst/>
                            <a:latin typeface="Arial" panose="020B0604020202020204" pitchFamily="34" charset="0"/>
                            <a:ea typeface="+mn-ea"/>
                            <a:cs typeface="+mn-cs"/>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US" sz="1050" b="0" i="0" u="none" strike="noStrike" kern="1200" dirty="0">
                            <a:solidFill>
                              <a:srgbClr val="000000"/>
                            </a:solidFill>
                            <a:effectLst/>
                            <a:latin typeface="Arial" panose="020B0604020202020204" pitchFamily="34" charset="0"/>
                            <a:ea typeface="+mn-ea"/>
                            <a:cs typeface="+mn-cs"/>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US" sz="1050" b="0" i="0" u="none" strike="noStrike" kern="1200" dirty="0">
                            <a:solidFill>
                              <a:srgbClr val="000000"/>
                            </a:solidFill>
                            <a:effectLst/>
                            <a:latin typeface="Arial" panose="020B0604020202020204" pitchFamily="34" charset="0"/>
                            <a:ea typeface="+mn-ea"/>
                            <a:cs typeface="+mn-cs"/>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050" kern="1200" dirty="0" smtClean="0">
                              <a:solidFill>
                                <a:schemeClr val="tx1"/>
                              </a:solidFill>
                              <a:latin typeface="Arial" panose="020B0604020202020204" pitchFamily="34" charset="0"/>
                              <a:ea typeface="+mn-ea"/>
                              <a:cs typeface="Arial" panose="020B0604020202020204" pitchFamily="34" charset="0"/>
                            </a:rPr>
                            <a:t>89.17754</a:t>
                          </a:r>
                          <a:endParaRPr lang="en-US" sz="1050" kern="1200" dirty="0">
                            <a:solidFill>
                              <a:schemeClr val="tx1"/>
                            </a:solidFill>
                            <a:latin typeface="Arial" panose="020B0604020202020204" pitchFamily="34" charset="0"/>
                            <a:ea typeface="+mn-ea"/>
                            <a:cs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050" kern="1200" dirty="0" smtClean="0">
                              <a:solidFill>
                                <a:schemeClr val="tx1"/>
                              </a:solidFill>
                              <a:latin typeface="Arial" panose="020B0604020202020204" pitchFamily="34" charset="0"/>
                              <a:ea typeface="+mn-ea"/>
                              <a:cs typeface="Arial" panose="020B0604020202020204" pitchFamily="34" charset="0"/>
                            </a:rPr>
                            <a:t>17.21236</a:t>
                          </a:r>
                          <a:endParaRPr lang="en-US" sz="1050" kern="1200" dirty="0">
                            <a:solidFill>
                              <a:schemeClr val="tx1"/>
                            </a:solidFill>
                            <a:latin typeface="Arial" panose="020B0604020202020204" pitchFamily="34" charset="0"/>
                            <a:ea typeface="+mn-ea"/>
                            <a:cs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mc:Choice>
        <mc:Fallback xmlns="">
          <p:graphicFrame>
            <p:nvGraphicFramePr>
              <p:cNvPr id="8" name="Table 7"/>
              <p:cNvGraphicFramePr>
                <a:graphicFrameLocks noGrp="1"/>
              </p:cNvGraphicFramePr>
              <p:nvPr/>
            </p:nvGraphicFramePr>
            <p:xfrm>
              <a:off x="381000" y="1657350"/>
              <a:ext cx="5942648" cy="2505380"/>
            </p:xfrm>
            <a:graphic>
              <a:graphicData uri="http://schemas.openxmlformats.org/drawingml/2006/table">
                <a:tbl>
                  <a:tblPr firstRow="1" bandRow="1">
                    <a:tableStyleId>{5C22544A-7EE6-4342-B048-85BDC9FD1C3A}</a:tableStyleId>
                  </a:tblPr>
                  <a:tblGrid>
                    <a:gridCol w="443230"/>
                    <a:gridCol w="405130"/>
                    <a:gridCol w="405130"/>
                    <a:gridCol w="405130"/>
                    <a:gridCol w="914400"/>
                    <a:gridCol w="597217"/>
                    <a:gridCol w="738505"/>
                    <a:gridCol w="614363"/>
                    <a:gridCol w="614363"/>
                    <a:gridCol w="805180"/>
                  </a:tblGrid>
                  <a:tr h="346520">
                    <a:tc gridSpan="4">
                      <a:txBody>
                        <a:bodyPr/>
                        <a:lstStyle/>
                        <a:p>
                          <a:pPr algn="ctr"/>
                          <a:r>
                            <a:rPr lang="en-US" sz="1050" dirty="0" smtClean="0">
                              <a:solidFill>
                                <a:schemeClr val="tx1"/>
                              </a:solidFill>
                              <a:latin typeface="Arial" panose="020B0604020202020204" pitchFamily="34" charset="0"/>
                              <a:cs typeface="Arial" panose="020B0604020202020204" pitchFamily="34" charset="0"/>
                            </a:rPr>
                            <a:t>Coding sheet</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sz="105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sz="105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sz="105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i="0" dirty="0" smtClean="0">
                              <a:solidFill>
                                <a:schemeClr val="tx1"/>
                              </a:solidFill>
                              <a:latin typeface="Arial" panose="020B0604020202020204" pitchFamily="34" charset="0"/>
                              <a:cs typeface="Arial" panose="020B0604020202020204" pitchFamily="34" charset="0"/>
                            </a:rPr>
                            <a:t>(N</a:t>
                          </a:r>
                          <a:r>
                            <a:rPr lang="en-US" sz="1050" i="0" baseline="0" dirty="0" smtClean="0">
                              <a:solidFill>
                                <a:schemeClr val="tx1"/>
                              </a:solidFill>
                              <a:latin typeface="Arial" panose="020B0604020202020204" pitchFamily="34" charset="0"/>
                              <a:cs typeface="Arial" panose="020B0604020202020204" pitchFamily="34" charset="0"/>
                            </a:rPr>
                            <a:t> - 3)</a:t>
                          </a:r>
                          <a:endParaRPr lang="en-US" sz="1050" i="0" dirty="0" smtClean="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i="0" dirty="0" smtClean="0">
                              <a:solidFill>
                                <a:schemeClr val="tx1"/>
                              </a:solidFill>
                              <a:latin typeface="Arial" panose="020B0604020202020204" pitchFamily="34" charset="0"/>
                              <a:cs typeface="Arial" panose="020B0604020202020204" pitchFamily="34" charset="0"/>
                            </a:rPr>
                            <a:t>(1/N – 3)</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rotWithShape="0">
                          <a:blip r:embed="rId8"/>
                          <a:stretch>
                            <a:fillRect l="-635644" t="-78947" r="-231683" b="-626316"/>
                          </a:stretch>
                        </a:blipFill>
                      </a:tcPr>
                    </a:tc>
                    <a:tc>
                      <a:txBody>
                        <a:bodyPr/>
                        <a:lstStyle/>
                        <a:p>
                          <a:endParaRPr 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rotWithShape="0">
                          <a:blip r:embed="rId8"/>
                          <a:stretch>
                            <a:fillRect l="-735644" t="-78947" r="-131683" b="-626316"/>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050" i="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251460">
                    <a:tc>
                      <a:txBody>
                        <a:bodyPr/>
                        <a:lstStyle/>
                        <a:p>
                          <a:pPr algn="ctr"/>
                          <a:r>
                            <a:rPr lang="en-US" sz="1050" dirty="0" smtClean="0">
                              <a:solidFill>
                                <a:schemeClr val="tx1"/>
                              </a:solidFill>
                              <a:latin typeface="Arial" panose="020B0604020202020204" pitchFamily="34" charset="0"/>
                              <a:cs typeface="Arial" panose="020B0604020202020204" pitchFamily="34" charset="0"/>
                            </a:rPr>
                            <a:t>N</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i="1" dirty="0" smtClean="0">
                              <a:solidFill>
                                <a:schemeClr val="tx1"/>
                              </a:solidFill>
                              <a:latin typeface="Arial" panose="020B0604020202020204" pitchFamily="34" charset="0"/>
                              <a:cs typeface="Arial" panose="020B0604020202020204" pitchFamily="34" charset="0"/>
                            </a:rPr>
                            <a:t>r</a:t>
                          </a:r>
                          <a:endParaRPr lang="en-US" sz="1050" i="1"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dirty="0" err="1" smtClean="0">
                              <a:solidFill>
                                <a:schemeClr val="tx1"/>
                              </a:solidFill>
                              <a:latin typeface="Arial" panose="020B0604020202020204" pitchFamily="34" charset="0"/>
                              <a:cs typeface="Arial" panose="020B0604020202020204" pitchFamily="34" charset="0"/>
                            </a:rPr>
                            <a:t>ryy</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dirty="0" err="1" smtClean="0">
                              <a:solidFill>
                                <a:schemeClr val="tx1"/>
                              </a:solidFill>
                              <a:latin typeface="Arial" panose="020B0604020202020204" pitchFamily="34" charset="0"/>
                              <a:cs typeface="Arial" panose="020B0604020202020204" pitchFamily="34" charset="0"/>
                            </a:rPr>
                            <a:t>rxx</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i="1" dirty="0" smtClean="0">
                              <a:solidFill>
                                <a:schemeClr val="tx1"/>
                              </a:solidFill>
                              <a:latin typeface="Arial" panose="020B0604020202020204" pitchFamily="34" charset="0"/>
                              <a:cs typeface="Arial" panose="020B0604020202020204" pitchFamily="34" charset="0"/>
                            </a:rPr>
                            <a:t>z</a:t>
                          </a:r>
                          <a:endParaRPr lang="en-US" sz="1050" i="1"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i="1" dirty="0" smtClean="0">
                              <a:solidFill>
                                <a:schemeClr val="tx1"/>
                              </a:solidFill>
                              <a:latin typeface="Arial" panose="020B0604020202020204" pitchFamily="34" charset="0"/>
                              <a:cs typeface="Arial" panose="020B0604020202020204" pitchFamily="34" charset="0"/>
                            </a:rPr>
                            <a:t>w</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i="1" dirty="0" smtClean="0">
                              <a:solidFill>
                                <a:schemeClr val="tx1"/>
                              </a:solidFill>
                              <a:latin typeface="Arial" panose="020B0604020202020204" pitchFamily="34" charset="0"/>
                              <a:cs typeface="Arial" panose="020B0604020202020204" pitchFamily="34" charset="0"/>
                            </a:rPr>
                            <a:t>vi</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i="0" dirty="0" err="1" smtClean="0">
                              <a:solidFill>
                                <a:schemeClr val="tx1"/>
                              </a:solidFill>
                              <a:latin typeface="Arial" panose="020B0604020202020204" pitchFamily="34" charset="0"/>
                              <a:cs typeface="Arial" panose="020B0604020202020204" pitchFamily="34" charset="0"/>
                            </a:rPr>
                            <a:t>sei</a:t>
                          </a:r>
                          <a:r>
                            <a:rPr lang="en-US" sz="1050" i="0" dirty="0" smtClean="0">
                              <a:solidFill>
                                <a:schemeClr val="tx1"/>
                              </a:solidFill>
                              <a:latin typeface="Arial" panose="020B0604020202020204" pitchFamily="34" charset="0"/>
                              <a:cs typeface="Arial" panose="020B0604020202020204" pitchFamily="34" charset="0"/>
                            </a:rPr>
                            <a:t>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i="0" dirty="0" err="1" smtClean="0">
                              <a:solidFill>
                                <a:schemeClr val="tx1"/>
                              </a:solidFill>
                              <a:latin typeface="Arial" panose="020B0604020202020204" pitchFamily="34" charset="0"/>
                              <a:cs typeface="Arial" panose="020B0604020202020204" pitchFamily="34" charset="0"/>
                            </a:rPr>
                            <a:t>inv.sei</a:t>
                          </a:r>
                          <a:endParaRPr lang="en-US" sz="1050" i="0" dirty="0" smtClean="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i="0" dirty="0" smtClean="0">
                              <a:solidFill>
                                <a:schemeClr val="tx1"/>
                              </a:solidFill>
                              <a:latin typeface="Arial" panose="020B0604020202020204" pitchFamily="34" charset="0"/>
                              <a:cs typeface="Arial" panose="020B0604020202020204" pitchFamily="34" charset="0"/>
                            </a:rPr>
                            <a:t>z * </a:t>
                          </a:r>
                          <a:r>
                            <a:rPr lang="en-US" sz="1050" i="0" dirty="0" err="1" smtClean="0">
                              <a:solidFill>
                                <a:schemeClr val="tx1"/>
                              </a:solidFill>
                              <a:latin typeface="Arial" panose="020B0604020202020204" pitchFamily="34" charset="0"/>
                              <a:cs typeface="Arial" panose="020B0604020202020204" pitchFamily="34" charset="0"/>
                            </a:rPr>
                            <a:t>inv.sei</a:t>
                          </a:r>
                          <a:r>
                            <a:rPr lang="en-US" sz="1050" i="0" dirty="0" smtClean="0">
                              <a:solidFill>
                                <a:schemeClr val="tx1"/>
                              </a:solidFill>
                              <a:latin typeface="Arial" panose="020B0604020202020204" pitchFamily="34" charset="0"/>
                              <a:cs typeface="Arial" panose="020B0604020202020204" pitchFamily="34" charset="0"/>
                            </a:rPr>
                            <a:t>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17900">
                    <a:tc>
                      <a:txBody>
                        <a:bodyPr/>
                        <a:lstStyle/>
                        <a:p>
                          <a:pPr algn="ctr"/>
                          <a:r>
                            <a:rPr lang="en-US" sz="1050" dirty="0" smtClean="0">
                              <a:solidFill>
                                <a:schemeClr val="tx1"/>
                              </a:solidFill>
                              <a:latin typeface="Arial" panose="020B0604020202020204" pitchFamily="34" charset="0"/>
                              <a:cs typeface="Arial" panose="020B0604020202020204" pitchFamily="34" charset="0"/>
                            </a:rPr>
                            <a:t>356</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dirty="0" smtClean="0">
                              <a:solidFill>
                                <a:schemeClr val="tx1"/>
                              </a:solidFill>
                              <a:latin typeface="Arial" panose="020B0604020202020204" pitchFamily="34" charset="0"/>
                              <a:cs typeface="Arial" panose="020B0604020202020204" pitchFamily="34" charset="0"/>
                            </a:rPr>
                            <a:t>.21</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dirty="0" smtClean="0">
                              <a:solidFill>
                                <a:schemeClr val="tx1"/>
                              </a:solidFill>
                              <a:latin typeface="Arial" panose="020B0604020202020204" pitchFamily="34" charset="0"/>
                              <a:cs typeface="Arial" panose="020B0604020202020204" pitchFamily="34" charset="0"/>
                            </a:rPr>
                            <a:t>.89</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dirty="0" smtClean="0">
                              <a:solidFill>
                                <a:schemeClr val="tx1"/>
                              </a:solidFill>
                              <a:latin typeface="Arial" panose="020B0604020202020204" pitchFamily="34" charset="0"/>
                              <a:cs typeface="Arial" panose="020B0604020202020204" pitchFamily="34" charset="0"/>
                            </a:rPr>
                            <a:t>.93</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050" kern="1200" dirty="0">
                              <a:solidFill>
                                <a:schemeClr val="tx1"/>
                              </a:solidFill>
                              <a:latin typeface="Arial" panose="020B0604020202020204" pitchFamily="34" charset="0"/>
                              <a:ea typeface="+mn-ea"/>
                              <a:cs typeface="Arial" panose="020B0604020202020204" pitchFamily="34" charset="0"/>
                            </a:rPr>
                            <a:t>0.213171347</a:t>
                          </a:r>
                        </a:p>
                      </a:txBody>
                      <a:tcPr marL="9525" marR="857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kern="1200" dirty="0">
                              <a:solidFill>
                                <a:schemeClr val="tx1"/>
                              </a:solidFill>
                              <a:latin typeface="Arial" panose="020B0604020202020204" pitchFamily="34" charset="0"/>
                              <a:ea typeface="+mn-ea"/>
                              <a:cs typeface="Arial" panose="020B0604020202020204" pitchFamily="34" charset="0"/>
                            </a:rPr>
                            <a:t>353</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kern="1200" dirty="0">
                              <a:solidFill>
                                <a:schemeClr val="tx1"/>
                              </a:solidFill>
                              <a:latin typeface="Arial" panose="020B0604020202020204" pitchFamily="34" charset="0"/>
                              <a:ea typeface="+mn-ea"/>
                              <a:cs typeface="Arial" panose="020B0604020202020204" pitchFamily="34" charset="0"/>
                            </a:rPr>
                            <a:t>0.002833</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kern="1200" dirty="0">
                              <a:solidFill>
                                <a:schemeClr val="tx1"/>
                              </a:solidFill>
                              <a:latin typeface="Arial" panose="020B0604020202020204" pitchFamily="34" charset="0"/>
                              <a:ea typeface="+mn-ea"/>
                              <a:cs typeface="Arial" panose="020B0604020202020204" pitchFamily="34" charset="0"/>
                            </a:rPr>
                            <a:t>0.053225</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kern="1200" dirty="0">
                              <a:solidFill>
                                <a:schemeClr val="tx1"/>
                              </a:solidFill>
                              <a:latin typeface="Arial" panose="020B0604020202020204" pitchFamily="34" charset="0"/>
                              <a:ea typeface="+mn-ea"/>
                              <a:cs typeface="Arial" panose="020B0604020202020204" pitchFamily="34" charset="0"/>
                            </a:rPr>
                            <a:t>18.78829</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050" kern="1200" dirty="0">
                              <a:solidFill>
                                <a:schemeClr val="tx1"/>
                              </a:solidFill>
                              <a:latin typeface="Arial" panose="020B0604020202020204" pitchFamily="34" charset="0"/>
                              <a:ea typeface="+mn-ea"/>
                              <a:cs typeface="Arial" panose="020B0604020202020204" pitchFamily="34" charset="0"/>
                            </a:rPr>
                            <a:t>4.005126</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17900">
                    <a:tc>
                      <a:txBody>
                        <a:bodyPr/>
                        <a:lstStyle/>
                        <a:p>
                          <a:pPr algn="ctr"/>
                          <a:r>
                            <a:rPr lang="en-US" sz="1050" dirty="0" smtClean="0">
                              <a:solidFill>
                                <a:schemeClr val="tx1"/>
                              </a:solidFill>
                              <a:latin typeface="Arial" panose="020B0604020202020204" pitchFamily="34" charset="0"/>
                              <a:cs typeface="Arial" panose="020B0604020202020204" pitchFamily="34" charset="0"/>
                            </a:rPr>
                            <a:t>415</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dirty="0" smtClean="0">
                              <a:solidFill>
                                <a:schemeClr val="tx1"/>
                              </a:solidFill>
                              <a:latin typeface="Arial" panose="020B0604020202020204" pitchFamily="34" charset="0"/>
                              <a:cs typeface="Arial" panose="020B0604020202020204" pitchFamily="34" charset="0"/>
                            </a:rPr>
                            <a:t>.18</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dirty="0" smtClean="0">
                              <a:solidFill>
                                <a:schemeClr val="tx1"/>
                              </a:solidFill>
                              <a:latin typeface="Arial" panose="020B0604020202020204" pitchFamily="34" charset="0"/>
                              <a:cs typeface="Arial" panose="020B0604020202020204" pitchFamily="34" charset="0"/>
                            </a:rPr>
                            <a:t>.85</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dirty="0" smtClean="0">
                              <a:solidFill>
                                <a:schemeClr val="tx1"/>
                              </a:solidFill>
                              <a:latin typeface="Arial" panose="020B0604020202020204" pitchFamily="34" charset="0"/>
                              <a:cs typeface="Arial" panose="020B0604020202020204" pitchFamily="34" charset="0"/>
                            </a:rPr>
                            <a:t>.90</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050" kern="1200" dirty="0">
                              <a:solidFill>
                                <a:schemeClr val="tx1"/>
                              </a:solidFill>
                              <a:latin typeface="Arial" panose="020B0604020202020204" pitchFamily="34" charset="0"/>
                              <a:ea typeface="+mn-ea"/>
                              <a:cs typeface="Arial" panose="020B0604020202020204" pitchFamily="34" charset="0"/>
                            </a:rPr>
                            <a:t>0.181982689</a:t>
                          </a:r>
                        </a:p>
                      </a:txBody>
                      <a:tcPr marL="9525" marR="857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kern="1200" dirty="0">
                              <a:solidFill>
                                <a:schemeClr val="tx1"/>
                              </a:solidFill>
                              <a:latin typeface="Arial" panose="020B0604020202020204" pitchFamily="34" charset="0"/>
                              <a:ea typeface="+mn-ea"/>
                              <a:cs typeface="Arial" panose="020B0604020202020204" pitchFamily="34" charset="0"/>
                            </a:rPr>
                            <a:t>412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kern="1200" dirty="0">
                              <a:solidFill>
                                <a:schemeClr val="tx1"/>
                              </a:solidFill>
                              <a:latin typeface="Arial" panose="020B0604020202020204" pitchFamily="34" charset="0"/>
                              <a:ea typeface="+mn-ea"/>
                              <a:cs typeface="Arial" panose="020B0604020202020204" pitchFamily="34" charset="0"/>
                            </a:rPr>
                            <a:t>0.002427</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kern="1200" dirty="0">
                              <a:solidFill>
                                <a:schemeClr val="tx1"/>
                              </a:solidFill>
                              <a:latin typeface="Arial" panose="020B0604020202020204" pitchFamily="34" charset="0"/>
                              <a:ea typeface="+mn-ea"/>
                              <a:cs typeface="Arial" panose="020B0604020202020204" pitchFamily="34" charset="0"/>
                            </a:rPr>
                            <a:t>0.049266</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kern="1200" dirty="0">
                              <a:solidFill>
                                <a:schemeClr val="tx1"/>
                              </a:solidFill>
                              <a:latin typeface="Arial" panose="020B0604020202020204" pitchFamily="34" charset="0"/>
                              <a:ea typeface="+mn-ea"/>
                              <a:cs typeface="Arial" panose="020B0604020202020204" pitchFamily="34" charset="0"/>
                            </a:rPr>
                            <a:t>20.29778</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050" kern="1200" dirty="0">
                              <a:solidFill>
                                <a:schemeClr val="tx1"/>
                              </a:solidFill>
                              <a:latin typeface="Arial" panose="020B0604020202020204" pitchFamily="34" charset="0"/>
                              <a:ea typeface="+mn-ea"/>
                              <a:cs typeface="Arial" panose="020B0604020202020204" pitchFamily="34" charset="0"/>
                            </a:rPr>
                            <a:t>3.693845</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17900">
                    <a:tc>
                      <a:txBody>
                        <a:bodyPr/>
                        <a:lstStyle/>
                        <a:p>
                          <a:pPr algn="ctr"/>
                          <a:r>
                            <a:rPr lang="en-US" sz="1050" dirty="0" smtClean="0">
                              <a:solidFill>
                                <a:schemeClr val="tx1"/>
                              </a:solidFill>
                              <a:latin typeface="Arial" panose="020B0604020202020204" pitchFamily="34" charset="0"/>
                              <a:cs typeface="Arial" panose="020B0604020202020204" pitchFamily="34" charset="0"/>
                            </a:rPr>
                            <a:t>415</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dirty="0" smtClean="0">
                              <a:solidFill>
                                <a:schemeClr val="tx1"/>
                              </a:solidFill>
                              <a:latin typeface="Arial" panose="020B0604020202020204" pitchFamily="34" charset="0"/>
                              <a:cs typeface="Arial" panose="020B0604020202020204" pitchFamily="34" charset="0"/>
                            </a:rPr>
                            <a:t>.15</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dirty="0" smtClean="0">
                              <a:solidFill>
                                <a:schemeClr val="tx1"/>
                              </a:solidFill>
                              <a:latin typeface="Arial" panose="020B0604020202020204" pitchFamily="34" charset="0"/>
                              <a:cs typeface="Arial" panose="020B0604020202020204" pitchFamily="34" charset="0"/>
                            </a:rPr>
                            <a:t>.87</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dirty="0" smtClean="0">
                              <a:solidFill>
                                <a:schemeClr val="tx1"/>
                              </a:solidFill>
                              <a:latin typeface="Arial" panose="020B0604020202020204" pitchFamily="34" charset="0"/>
                              <a:cs typeface="Arial" panose="020B0604020202020204" pitchFamily="34" charset="0"/>
                            </a:rPr>
                            <a:t>.89</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050" kern="1200" dirty="0">
                              <a:solidFill>
                                <a:schemeClr val="tx1"/>
                              </a:solidFill>
                              <a:latin typeface="Arial" panose="020B0604020202020204" pitchFamily="34" charset="0"/>
                              <a:ea typeface="+mn-ea"/>
                              <a:cs typeface="Arial" panose="020B0604020202020204" pitchFamily="34" charset="0"/>
                            </a:rPr>
                            <a:t>0.151140436</a:t>
                          </a:r>
                        </a:p>
                      </a:txBody>
                      <a:tcPr marL="9525" marR="857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kern="1200" dirty="0">
                              <a:solidFill>
                                <a:schemeClr val="tx1"/>
                              </a:solidFill>
                              <a:latin typeface="Arial" panose="020B0604020202020204" pitchFamily="34" charset="0"/>
                              <a:ea typeface="+mn-ea"/>
                              <a:cs typeface="Arial" panose="020B0604020202020204" pitchFamily="34" charset="0"/>
                            </a:rPr>
                            <a:t>412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kern="1200" dirty="0">
                              <a:solidFill>
                                <a:schemeClr val="tx1"/>
                              </a:solidFill>
                              <a:latin typeface="Arial" panose="020B0604020202020204" pitchFamily="34" charset="0"/>
                              <a:ea typeface="+mn-ea"/>
                              <a:cs typeface="Arial" panose="020B0604020202020204" pitchFamily="34" charset="0"/>
                            </a:rPr>
                            <a:t>0.002427</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kern="1200" dirty="0">
                              <a:solidFill>
                                <a:schemeClr val="tx1"/>
                              </a:solidFill>
                              <a:latin typeface="Arial" panose="020B0604020202020204" pitchFamily="34" charset="0"/>
                              <a:ea typeface="+mn-ea"/>
                              <a:cs typeface="Arial" panose="020B0604020202020204" pitchFamily="34" charset="0"/>
                            </a:rPr>
                            <a:t>0.049266</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kern="1200" dirty="0">
                              <a:solidFill>
                                <a:schemeClr val="tx1"/>
                              </a:solidFill>
                              <a:latin typeface="Arial" panose="020B0604020202020204" pitchFamily="34" charset="0"/>
                              <a:ea typeface="+mn-ea"/>
                              <a:cs typeface="Arial" panose="020B0604020202020204" pitchFamily="34" charset="0"/>
                            </a:rPr>
                            <a:t>20.29778</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050" kern="1200" dirty="0">
                              <a:solidFill>
                                <a:schemeClr val="tx1"/>
                              </a:solidFill>
                              <a:latin typeface="Arial" panose="020B0604020202020204" pitchFamily="34" charset="0"/>
                              <a:ea typeface="+mn-ea"/>
                              <a:cs typeface="Arial" panose="020B0604020202020204" pitchFamily="34" charset="0"/>
                            </a:rPr>
                            <a:t>3.067816</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17900">
                    <a:tc>
                      <a:txBody>
                        <a:bodyPr/>
                        <a:lstStyle/>
                        <a:p>
                          <a:pPr algn="ctr"/>
                          <a:r>
                            <a:rPr lang="en-US" sz="1050" dirty="0" smtClean="0">
                              <a:solidFill>
                                <a:schemeClr val="tx1"/>
                              </a:solidFill>
                              <a:latin typeface="Arial" panose="020B0604020202020204" pitchFamily="34" charset="0"/>
                              <a:cs typeface="Arial" panose="020B0604020202020204" pitchFamily="34" charset="0"/>
                            </a:rPr>
                            <a:t>264</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dirty="0" smtClean="0">
                              <a:solidFill>
                                <a:schemeClr val="tx1"/>
                              </a:solidFill>
                              <a:latin typeface="Arial" panose="020B0604020202020204" pitchFamily="34" charset="0"/>
                              <a:cs typeface="Arial" panose="020B0604020202020204" pitchFamily="34" charset="0"/>
                            </a:rPr>
                            <a:t>.19</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dirty="0" smtClean="0">
                              <a:solidFill>
                                <a:schemeClr val="tx1"/>
                              </a:solidFill>
                              <a:latin typeface="Arial" panose="020B0604020202020204" pitchFamily="34" charset="0"/>
                              <a:cs typeface="Arial" panose="020B0604020202020204" pitchFamily="34" charset="0"/>
                            </a:rPr>
                            <a:t>.81</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dirty="0" smtClean="0">
                              <a:solidFill>
                                <a:schemeClr val="tx1"/>
                              </a:solidFill>
                              <a:latin typeface="Arial" panose="020B0604020202020204" pitchFamily="34" charset="0"/>
                              <a:cs typeface="Arial" panose="020B0604020202020204" pitchFamily="34" charset="0"/>
                            </a:rPr>
                            <a:t>.89</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050" kern="1200" dirty="0">
                              <a:solidFill>
                                <a:schemeClr val="tx1"/>
                              </a:solidFill>
                              <a:latin typeface="Arial" panose="020B0604020202020204" pitchFamily="34" charset="0"/>
                              <a:ea typeface="+mn-ea"/>
                              <a:cs typeface="Arial" panose="020B0604020202020204" pitchFamily="34" charset="0"/>
                            </a:rPr>
                            <a:t>0.192337169</a:t>
                          </a:r>
                        </a:p>
                      </a:txBody>
                      <a:tcPr marL="9525" marR="857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kern="1200" dirty="0">
                              <a:solidFill>
                                <a:schemeClr val="tx1"/>
                              </a:solidFill>
                              <a:latin typeface="Arial" panose="020B0604020202020204" pitchFamily="34" charset="0"/>
                              <a:ea typeface="+mn-ea"/>
                              <a:cs typeface="Arial" panose="020B0604020202020204" pitchFamily="34" charset="0"/>
                            </a:rPr>
                            <a:t>261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kern="1200" dirty="0">
                              <a:solidFill>
                                <a:schemeClr val="tx1"/>
                              </a:solidFill>
                              <a:latin typeface="Arial" panose="020B0604020202020204" pitchFamily="34" charset="0"/>
                              <a:ea typeface="+mn-ea"/>
                              <a:cs typeface="Arial" panose="020B0604020202020204" pitchFamily="34" charset="0"/>
                            </a:rPr>
                            <a:t>0.003831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kern="1200" dirty="0">
                              <a:solidFill>
                                <a:schemeClr val="tx1"/>
                              </a:solidFill>
                              <a:latin typeface="Arial" panose="020B0604020202020204" pitchFamily="34" charset="0"/>
                              <a:ea typeface="+mn-ea"/>
                              <a:cs typeface="Arial" panose="020B0604020202020204" pitchFamily="34" charset="0"/>
                            </a:rPr>
                            <a:t>0.061898</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kern="1200" dirty="0">
                              <a:solidFill>
                                <a:schemeClr val="tx1"/>
                              </a:solidFill>
                              <a:latin typeface="Arial" panose="020B0604020202020204" pitchFamily="34" charset="0"/>
                              <a:ea typeface="+mn-ea"/>
                              <a:cs typeface="Arial" panose="020B0604020202020204" pitchFamily="34" charset="0"/>
                            </a:rPr>
                            <a:t>16.15549</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050" kern="1200" dirty="0">
                              <a:solidFill>
                                <a:schemeClr val="tx1"/>
                              </a:solidFill>
                              <a:latin typeface="Arial" panose="020B0604020202020204" pitchFamily="34" charset="0"/>
                              <a:ea typeface="+mn-ea"/>
                              <a:cs typeface="Arial" panose="020B0604020202020204" pitchFamily="34" charset="0"/>
                            </a:rPr>
                            <a:t>3.107302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17900">
                    <a:tc>
                      <a:txBody>
                        <a:bodyPr/>
                        <a:lstStyle/>
                        <a:p>
                          <a:pPr algn="ctr"/>
                          <a:r>
                            <a:rPr lang="en-US" sz="1050" dirty="0" smtClean="0">
                              <a:solidFill>
                                <a:schemeClr val="tx1"/>
                              </a:solidFill>
                              <a:latin typeface="Arial" panose="020B0604020202020204" pitchFamily="34" charset="0"/>
                              <a:cs typeface="Arial" panose="020B0604020202020204" pitchFamily="34" charset="0"/>
                            </a:rPr>
                            <a:t>189</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dirty="0" smtClean="0">
                              <a:solidFill>
                                <a:schemeClr val="tx1"/>
                              </a:solidFill>
                              <a:latin typeface="Arial" panose="020B0604020202020204" pitchFamily="34" charset="0"/>
                              <a:cs typeface="Arial" panose="020B0604020202020204" pitchFamily="34" charset="0"/>
                            </a:rPr>
                            <a:t>.24</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dirty="0" smtClean="0">
                              <a:solidFill>
                                <a:schemeClr val="tx1"/>
                              </a:solidFill>
                              <a:latin typeface="Arial" panose="020B0604020202020204" pitchFamily="34" charset="0"/>
                              <a:cs typeface="Arial" panose="020B0604020202020204" pitchFamily="34" charset="0"/>
                            </a:rPr>
                            <a:t>.83</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dirty="0" smtClean="0">
                              <a:solidFill>
                                <a:schemeClr val="tx1"/>
                              </a:solidFill>
                              <a:latin typeface="Arial" panose="020B0604020202020204" pitchFamily="34" charset="0"/>
                              <a:cs typeface="Arial" panose="020B0604020202020204" pitchFamily="34" charset="0"/>
                            </a:rPr>
                            <a:t>.79</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050" kern="1200" dirty="0">
                              <a:solidFill>
                                <a:schemeClr val="tx1"/>
                              </a:solidFill>
                              <a:latin typeface="Arial" panose="020B0604020202020204" pitchFamily="34" charset="0"/>
                              <a:ea typeface="+mn-ea"/>
                              <a:cs typeface="Arial" panose="020B0604020202020204" pitchFamily="34" charset="0"/>
                            </a:rPr>
                            <a:t>0.244774113</a:t>
                          </a:r>
                        </a:p>
                      </a:txBody>
                      <a:tcPr marL="9525" marR="857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kern="1200" dirty="0">
                              <a:solidFill>
                                <a:schemeClr val="tx1"/>
                              </a:solidFill>
                              <a:latin typeface="Arial" panose="020B0604020202020204" pitchFamily="34" charset="0"/>
                              <a:ea typeface="+mn-ea"/>
                              <a:cs typeface="Arial" panose="020B0604020202020204" pitchFamily="34" charset="0"/>
                            </a:rPr>
                            <a:t>186</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kern="1200" dirty="0">
                              <a:solidFill>
                                <a:schemeClr val="tx1"/>
                              </a:solidFill>
                              <a:latin typeface="Arial" panose="020B0604020202020204" pitchFamily="34" charset="0"/>
                              <a:ea typeface="+mn-ea"/>
                              <a:cs typeface="Arial" panose="020B0604020202020204" pitchFamily="34" charset="0"/>
                            </a:rPr>
                            <a:t>0.005376</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kern="1200" dirty="0">
                              <a:solidFill>
                                <a:schemeClr val="tx1"/>
                              </a:solidFill>
                              <a:latin typeface="Arial" panose="020B0604020202020204" pitchFamily="34" charset="0"/>
                              <a:ea typeface="+mn-ea"/>
                              <a:cs typeface="Arial" panose="020B0604020202020204" pitchFamily="34" charset="0"/>
                            </a:rPr>
                            <a:t>0.073324</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kern="1200" dirty="0">
                              <a:solidFill>
                                <a:schemeClr val="tx1"/>
                              </a:solidFill>
                              <a:latin typeface="Arial" panose="020B0604020202020204" pitchFamily="34" charset="0"/>
                              <a:ea typeface="+mn-ea"/>
                              <a:cs typeface="Arial" panose="020B0604020202020204" pitchFamily="34" charset="0"/>
                            </a:rPr>
                            <a:t>13.63818</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050" kern="1200" dirty="0">
                              <a:solidFill>
                                <a:schemeClr val="tx1"/>
                              </a:solidFill>
                              <a:latin typeface="Arial" panose="020B0604020202020204" pitchFamily="34" charset="0"/>
                              <a:ea typeface="+mn-ea"/>
                              <a:cs typeface="Arial" panose="020B0604020202020204" pitchFamily="34" charset="0"/>
                            </a:rPr>
                            <a:t>3.338274</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17900">
                    <a:tc>
                      <a:txBody>
                        <a:bodyPr/>
                        <a:lstStyle/>
                        <a:p>
                          <a:pPr algn="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rtl="0" fontAlgn="ctr"/>
                          <a:endParaRPr lang="en-US" sz="1050" b="0" i="0" u="none" strike="noStrike" dirty="0">
                            <a:solidFill>
                              <a:srgbClr val="000000"/>
                            </a:solidFill>
                            <a:effectLst/>
                            <a:latin typeface="Arial" panose="020B0604020202020204" pitchFamily="34" charset="0"/>
                          </a:endParaRPr>
                        </a:p>
                      </a:txBody>
                      <a:tcPr marL="9525" marR="857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US" sz="1050" b="0" i="0" u="none" strike="noStrike" kern="1200" dirty="0">
                            <a:solidFill>
                              <a:srgbClr val="000000"/>
                            </a:solidFill>
                            <a:effectLst/>
                            <a:latin typeface="Arial" panose="020B0604020202020204" pitchFamily="34" charset="0"/>
                            <a:ea typeface="+mn-ea"/>
                            <a:cs typeface="+mn-cs"/>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US" sz="1050" b="0" i="0" u="none" strike="noStrike" kern="1200" dirty="0">
                            <a:solidFill>
                              <a:srgbClr val="000000"/>
                            </a:solidFill>
                            <a:effectLst/>
                            <a:latin typeface="Arial" panose="020B0604020202020204" pitchFamily="34" charset="0"/>
                            <a:ea typeface="+mn-ea"/>
                            <a:cs typeface="+mn-cs"/>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US" sz="1050" b="0" i="0" u="none" strike="noStrike" kern="1200" dirty="0">
                            <a:solidFill>
                              <a:srgbClr val="000000"/>
                            </a:solidFill>
                            <a:effectLst/>
                            <a:latin typeface="Arial" panose="020B0604020202020204" pitchFamily="34" charset="0"/>
                            <a:ea typeface="+mn-ea"/>
                            <a:cs typeface="+mn-cs"/>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050" kern="1200" dirty="0" smtClean="0">
                              <a:solidFill>
                                <a:schemeClr val="tx1"/>
                              </a:solidFill>
                              <a:latin typeface="Arial" panose="020B0604020202020204" pitchFamily="34" charset="0"/>
                              <a:ea typeface="+mn-ea"/>
                              <a:cs typeface="Arial" panose="020B0604020202020204" pitchFamily="34" charset="0"/>
                            </a:rPr>
                            <a:t>89.17754</a:t>
                          </a:r>
                          <a:endParaRPr lang="en-US" sz="1050" kern="1200" dirty="0">
                            <a:solidFill>
                              <a:schemeClr val="tx1"/>
                            </a:solidFill>
                            <a:latin typeface="Arial" panose="020B0604020202020204" pitchFamily="34" charset="0"/>
                            <a:ea typeface="+mn-ea"/>
                            <a:cs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050" kern="1200" dirty="0" smtClean="0">
                              <a:solidFill>
                                <a:schemeClr val="tx1"/>
                              </a:solidFill>
                              <a:latin typeface="Arial" panose="020B0604020202020204" pitchFamily="34" charset="0"/>
                              <a:ea typeface="+mn-ea"/>
                              <a:cs typeface="Arial" panose="020B0604020202020204" pitchFamily="34" charset="0"/>
                            </a:rPr>
                            <a:t>17.21236</a:t>
                          </a:r>
                          <a:endParaRPr lang="en-US" sz="1050" kern="1200" dirty="0">
                            <a:solidFill>
                              <a:schemeClr val="tx1"/>
                            </a:solidFill>
                            <a:latin typeface="Arial" panose="020B0604020202020204" pitchFamily="34" charset="0"/>
                            <a:ea typeface="+mn-ea"/>
                            <a:cs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mc:Fallback>
      </mc:AlternateContent>
      <p:sp>
        <p:nvSpPr>
          <p:cNvPr id="9" name="Title 1"/>
          <p:cNvSpPr txBox="1">
            <a:spLocks/>
          </p:cNvSpPr>
          <p:nvPr/>
        </p:nvSpPr>
        <p:spPr>
          <a:xfrm>
            <a:off x="914400" y="419100"/>
            <a:ext cx="8229600" cy="8572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smtClean="0">
                <a:solidFill>
                  <a:srgbClr val="002855"/>
                </a:solidFill>
                <a:latin typeface="Arial" charset="0"/>
                <a:ea typeface="Arial" charset="0"/>
                <a:cs typeface="Arial" charset="0"/>
              </a:rPr>
              <a:t>Hedges and </a:t>
            </a:r>
            <a:r>
              <a:rPr lang="en-US" sz="4000" b="1" dirty="0" err="1" smtClean="0">
                <a:solidFill>
                  <a:srgbClr val="002855"/>
                </a:solidFill>
                <a:latin typeface="Arial" charset="0"/>
                <a:ea typeface="Arial" charset="0"/>
                <a:cs typeface="Arial" charset="0"/>
              </a:rPr>
              <a:t>Olkin</a:t>
            </a:r>
            <a:r>
              <a:rPr lang="en-US" sz="4000" b="1" dirty="0" smtClean="0">
                <a:solidFill>
                  <a:srgbClr val="002855"/>
                </a:solidFill>
                <a:latin typeface="Arial" charset="0"/>
                <a:ea typeface="Arial" charset="0"/>
                <a:cs typeface="Arial" charset="0"/>
              </a:rPr>
              <a:t> approach</a:t>
            </a:r>
            <a:endParaRPr lang="en-US" sz="4000" b="1" dirty="0">
              <a:solidFill>
                <a:srgbClr val="002855"/>
              </a:solidFill>
              <a:latin typeface="Arial" charset="0"/>
              <a:ea typeface="Arial" charset="0"/>
              <a:cs typeface="Arial" charset="0"/>
            </a:endParaRPr>
          </a:p>
        </p:txBody>
      </p:sp>
    </p:spTree>
    <p:extLst>
      <p:ext uri="{BB962C8B-B14F-4D97-AF65-F5344CB8AC3E}">
        <p14:creationId xmlns:p14="http://schemas.microsoft.com/office/powerpoint/2010/main" val="952036125"/>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3238500" y="4324350"/>
            <a:ext cx="2667000" cy="32004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000" dirty="0" smtClean="0">
                <a:solidFill>
                  <a:srgbClr val="002855"/>
                </a:solidFill>
                <a:latin typeface="Arial" charset="0"/>
                <a:ea typeface="Arial" charset="0"/>
                <a:cs typeface="Arial" charset="0"/>
              </a:rPr>
              <a:t>How to conduct a meta-analysis</a:t>
            </a:r>
            <a:endParaRPr lang="en-US" sz="1000" dirty="0">
              <a:solidFill>
                <a:srgbClr val="002855"/>
              </a:solidFill>
              <a:latin typeface="Arial" charset="0"/>
              <a:ea typeface="Arial" charset="0"/>
              <a:cs typeface="Arial" charset="0"/>
            </a:endParaRPr>
          </a:p>
        </p:txBody>
      </p:sp>
      <p:sp>
        <p:nvSpPr>
          <p:cNvPr id="4" name="Content Placeholder 16"/>
          <p:cNvSpPr txBox="1">
            <a:spLocks/>
          </p:cNvSpPr>
          <p:nvPr/>
        </p:nvSpPr>
        <p:spPr>
          <a:xfrm>
            <a:off x="6934200" y="4324350"/>
            <a:ext cx="2209800" cy="81915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buFont typeface="Arial"/>
              <a:buNone/>
            </a:pPr>
            <a:r>
              <a:rPr lang="en-US" sz="1100" dirty="0" smtClean="0">
                <a:solidFill>
                  <a:srgbClr val="002855"/>
                </a:solidFill>
                <a:latin typeface="Arial" charset="0"/>
                <a:ea typeface="Arial" charset="0"/>
                <a:cs typeface="Arial" charset="0"/>
              </a:rPr>
              <a:t>John Chambers College of Business and Economics</a:t>
            </a:r>
            <a:endParaRPr lang="en-US" dirty="0" smtClean="0">
              <a:solidFill>
                <a:srgbClr val="002855"/>
              </a:solidFill>
            </a:endParaRPr>
          </a:p>
        </p:txBody>
      </p:sp>
      <p:graphicFrame>
        <p:nvGraphicFramePr>
          <p:cNvPr id="6" name="Diagram 5"/>
          <p:cNvGraphicFramePr/>
          <p:nvPr/>
        </p:nvGraphicFramePr>
        <p:xfrm>
          <a:off x="3238500" y="4552950"/>
          <a:ext cx="2667000" cy="3714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itle 1"/>
          <p:cNvSpPr txBox="1">
            <a:spLocks/>
          </p:cNvSpPr>
          <p:nvPr/>
        </p:nvSpPr>
        <p:spPr>
          <a:xfrm>
            <a:off x="2838450" y="4838700"/>
            <a:ext cx="3467100" cy="323850"/>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400" dirty="0">
                <a:latin typeface="Arial" charset="0"/>
                <a:cs typeface="Arial" charset="0"/>
              </a:rPr>
              <a:t>Step 5: Analyzing and integrating the outcomes of studies</a:t>
            </a:r>
            <a:endParaRPr lang="en-US" sz="1400" b="1" dirty="0">
              <a:solidFill>
                <a:srgbClr val="002855"/>
              </a:solidFill>
              <a:latin typeface="Arial" charset="0"/>
              <a:ea typeface="Arial" charset="0"/>
              <a:cs typeface="Arial" charset="0"/>
            </a:endParaRPr>
          </a:p>
        </p:txBody>
      </p:sp>
      <mc:AlternateContent xmlns:mc="http://schemas.openxmlformats.org/markup-compatibility/2006" xmlns:a14="http://schemas.microsoft.com/office/drawing/2010/main">
        <mc:Choice Requires="a14">
          <p:graphicFrame>
            <p:nvGraphicFramePr>
              <p:cNvPr id="8" name="Table 7"/>
              <p:cNvGraphicFramePr>
                <a:graphicFrameLocks noGrp="1"/>
              </p:cNvGraphicFramePr>
              <p:nvPr/>
            </p:nvGraphicFramePr>
            <p:xfrm>
              <a:off x="381000" y="1657350"/>
              <a:ext cx="5942648" cy="2505380"/>
            </p:xfrm>
            <a:graphic>
              <a:graphicData uri="http://schemas.openxmlformats.org/drawingml/2006/table">
                <a:tbl>
                  <a:tblPr firstRow="1" bandRow="1">
                    <a:tableStyleId>{5C22544A-7EE6-4342-B048-85BDC9FD1C3A}</a:tableStyleId>
                  </a:tblPr>
                  <a:tblGrid>
                    <a:gridCol w="443230"/>
                    <a:gridCol w="405130"/>
                    <a:gridCol w="405130"/>
                    <a:gridCol w="405130"/>
                    <a:gridCol w="914400"/>
                    <a:gridCol w="597217"/>
                    <a:gridCol w="738505"/>
                    <a:gridCol w="614363"/>
                    <a:gridCol w="614363"/>
                    <a:gridCol w="805180"/>
                  </a:tblGrid>
                  <a:tr h="239298">
                    <a:tc gridSpan="4">
                      <a:txBody>
                        <a:bodyPr/>
                        <a:lstStyle/>
                        <a:p>
                          <a:pPr algn="ctr"/>
                          <a:r>
                            <a:rPr lang="en-US" sz="1050" dirty="0" smtClean="0">
                              <a:solidFill>
                                <a:schemeClr val="tx1"/>
                              </a:solidFill>
                              <a:latin typeface="Arial" panose="020B0604020202020204" pitchFamily="34" charset="0"/>
                              <a:cs typeface="Arial" panose="020B0604020202020204" pitchFamily="34" charset="0"/>
                            </a:rPr>
                            <a:t>Coding sheet</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sz="105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sz="105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sz="105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i="0" dirty="0" smtClean="0">
                              <a:solidFill>
                                <a:schemeClr val="tx1"/>
                              </a:solidFill>
                              <a:latin typeface="Arial" panose="020B0604020202020204" pitchFamily="34" charset="0"/>
                              <a:cs typeface="Arial" panose="020B0604020202020204" pitchFamily="34" charset="0"/>
                            </a:rPr>
                            <a:t>(N</a:t>
                          </a:r>
                          <a:r>
                            <a:rPr lang="en-US" sz="1050" i="0" baseline="0" dirty="0" smtClean="0">
                              <a:solidFill>
                                <a:schemeClr val="tx1"/>
                              </a:solidFill>
                              <a:latin typeface="Arial" panose="020B0604020202020204" pitchFamily="34" charset="0"/>
                              <a:cs typeface="Arial" panose="020B0604020202020204" pitchFamily="34" charset="0"/>
                            </a:rPr>
                            <a:t> - 3)</a:t>
                          </a:r>
                          <a:endParaRPr lang="en-US" sz="1050" i="0" dirty="0" smtClean="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i="0" dirty="0" smtClean="0">
                              <a:solidFill>
                                <a:schemeClr val="tx1"/>
                              </a:solidFill>
                              <a:latin typeface="Arial" panose="020B0604020202020204" pitchFamily="34" charset="0"/>
                              <a:cs typeface="Arial" panose="020B0604020202020204" pitchFamily="34" charset="0"/>
                            </a:rPr>
                            <a:t>(1/N – 3)</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ad>
                                  <m:radPr>
                                    <m:degHide m:val="on"/>
                                    <m:ctrlPr>
                                      <a:rPr lang="en-US" sz="1050" i="1" smtClean="0">
                                        <a:solidFill>
                                          <a:schemeClr val="tx1"/>
                                        </a:solidFill>
                                        <a:latin typeface="Cambria Math" panose="02040503050406030204" pitchFamily="18" charset="0"/>
                                        <a:cs typeface="Arial" panose="020B0604020202020204" pitchFamily="34" charset="0"/>
                                      </a:rPr>
                                    </m:ctrlPr>
                                  </m:radPr>
                                  <m:deg/>
                                  <m:e>
                                    <m:r>
                                      <a:rPr lang="en-US" sz="1050" b="0" i="1" smtClean="0">
                                        <a:solidFill>
                                          <a:schemeClr val="tx1"/>
                                        </a:solidFill>
                                        <a:latin typeface="Cambria Math" panose="02040503050406030204" pitchFamily="18" charset="0"/>
                                        <a:cs typeface="Arial" panose="020B0604020202020204" pitchFamily="34" charset="0"/>
                                      </a:rPr>
                                      <m:t>𝑣𝑖</m:t>
                                    </m:r>
                                  </m:e>
                                </m:rad>
                              </m:oMath>
                            </m:oMathPara>
                          </a14:m>
                          <a:endParaRPr lang="en-US" sz="1050" i="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type m:val="skw"/>
                                    <m:ctrlPr>
                                      <a:rPr lang="en-US" sz="1050" i="1" smtClean="0">
                                        <a:solidFill>
                                          <a:schemeClr val="tx1"/>
                                        </a:solidFill>
                                        <a:latin typeface="Cambria Math" panose="02040503050406030204" pitchFamily="18" charset="0"/>
                                        <a:cs typeface="Arial" panose="020B0604020202020204" pitchFamily="34" charset="0"/>
                                      </a:rPr>
                                    </m:ctrlPr>
                                  </m:fPr>
                                  <m:num>
                                    <m:r>
                                      <a:rPr lang="en-US" sz="1050" b="1" i="1" smtClean="0">
                                        <a:solidFill>
                                          <a:schemeClr val="tx1"/>
                                        </a:solidFill>
                                        <a:latin typeface="Cambria Math" panose="02040503050406030204" pitchFamily="18" charset="0"/>
                                        <a:cs typeface="Arial" panose="020B0604020202020204" pitchFamily="34" charset="0"/>
                                      </a:rPr>
                                      <m:t>𝟏</m:t>
                                    </m:r>
                                  </m:num>
                                  <m:den>
                                    <m:rad>
                                      <m:radPr>
                                        <m:degHide m:val="on"/>
                                        <m:ctrlPr>
                                          <a:rPr lang="en-US" sz="1050" i="1" smtClean="0">
                                            <a:solidFill>
                                              <a:schemeClr val="tx1"/>
                                            </a:solidFill>
                                            <a:latin typeface="Cambria Math" panose="02040503050406030204" pitchFamily="18" charset="0"/>
                                            <a:cs typeface="Arial" panose="020B0604020202020204" pitchFamily="34" charset="0"/>
                                          </a:rPr>
                                        </m:ctrlPr>
                                      </m:radPr>
                                      <m:deg/>
                                      <m:e>
                                        <m:r>
                                          <a:rPr lang="en-US" sz="1050" b="1" i="1" smtClean="0">
                                            <a:solidFill>
                                              <a:schemeClr val="tx1"/>
                                            </a:solidFill>
                                            <a:latin typeface="Cambria Math" panose="02040503050406030204" pitchFamily="18" charset="0"/>
                                            <a:cs typeface="Arial" panose="020B0604020202020204" pitchFamily="34" charset="0"/>
                                          </a:rPr>
                                          <m:t>𝒗𝒊</m:t>
                                        </m:r>
                                      </m:e>
                                    </m:rad>
                                  </m:den>
                                </m:f>
                              </m:oMath>
                            </m:oMathPara>
                          </a14:m>
                          <a:endParaRPr lang="en-US" sz="1050" i="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050" i="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239298">
                    <a:tc>
                      <a:txBody>
                        <a:bodyPr/>
                        <a:lstStyle/>
                        <a:p>
                          <a:pPr algn="ctr"/>
                          <a:r>
                            <a:rPr lang="en-US" sz="1050" dirty="0" smtClean="0">
                              <a:solidFill>
                                <a:schemeClr val="tx1"/>
                              </a:solidFill>
                              <a:latin typeface="Arial" panose="020B0604020202020204" pitchFamily="34" charset="0"/>
                              <a:cs typeface="Arial" panose="020B0604020202020204" pitchFamily="34" charset="0"/>
                            </a:rPr>
                            <a:t>N</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i="1" dirty="0" smtClean="0">
                              <a:solidFill>
                                <a:schemeClr val="tx1"/>
                              </a:solidFill>
                              <a:latin typeface="Arial" panose="020B0604020202020204" pitchFamily="34" charset="0"/>
                              <a:cs typeface="Arial" panose="020B0604020202020204" pitchFamily="34" charset="0"/>
                            </a:rPr>
                            <a:t>r</a:t>
                          </a:r>
                          <a:endParaRPr lang="en-US" sz="1050" i="1"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dirty="0" err="1" smtClean="0">
                              <a:solidFill>
                                <a:schemeClr val="tx1"/>
                              </a:solidFill>
                              <a:latin typeface="Arial" panose="020B0604020202020204" pitchFamily="34" charset="0"/>
                              <a:cs typeface="Arial" panose="020B0604020202020204" pitchFamily="34" charset="0"/>
                            </a:rPr>
                            <a:t>ryy</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dirty="0" err="1" smtClean="0">
                              <a:solidFill>
                                <a:schemeClr val="tx1"/>
                              </a:solidFill>
                              <a:latin typeface="Arial" panose="020B0604020202020204" pitchFamily="34" charset="0"/>
                              <a:cs typeface="Arial" panose="020B0604020202020204" pitchFamily="34" charset="0"/>
                            </a:rPr>
                            <a:t>rxx</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i="1" dirty="0" smtClean="0">
                              <a:solidFill>
                                <a:schemeClr val="tx1"/>
                              </a:solidFill>
                              <a:latin typeface="Arial" panose="020B0604020202020204" pitchFamily="34" charset="0"/>
                              <a:cs typeface="Arial" panose="020B0604020202020204" pitchFamily="34" charset="0"/>
                            </a:rPr>
                            <a:t>z</a:t>
                          </a:r>
                          <a:endParaRPr lang="en-US" sz="1050" i="1"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i="1" dirty="0" smtClean="0">
                              <a:solidFill>
                                <a:schemeClr val="tx1"/>
                              </a:solidFill>
                              <a:latin typeface="Arial" panose="020B0604020202020204" pitchFamily="34" charset="0"/>
                              <a:cs typeface="Arial" panose="020B0604020202020204" pitchFamily="34" charset="0"/>
                            </a:rPr>
                            <a:t>w</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i="1" dirty="0" smtClean="0">
                              <a:solidFill>
                                <a:schemeClr val="tx1"/>
                              </a:solidFill>
                              <a:latin typeface="Arial" panose="020B0604020202020204" pitchFamily="34" charset="0"/>
                              <a:cs typeface="Arial" panose="020B0604020202020204" pitchFamily="34" charset="0"/>
                            </a:rPr>
                            <a:t>vi</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i="0" dirty="0" err="1" smtClean="0">
                              <a:solidFill>
                                <a:schemeClr val="tx1"/>
                              </a:solidFill>
                              <a:latin typeface="Arial" panose="020B0604020202020204" pitchFamily="34" charset="0"/>
                              <a:cs typeface="Arial" panose="020B0604020202020204" pitchFamily="34" charset="0"/>
                            </a:rPr>
                            <a:t>sei</a:t>
                          </a:r>
                          <a:r>
                            <a:rPr lang="en-US" sz="1050" i="0" dirty="0" smtClean="0">
                              <a:solidFill>
                                <a:schemeClr val="tx1"/>
                              </a:solidFill>
                              <a:latin typeface="Arial" panose="020B0604020202020204" pitchFamily="34" charset="0"/>
                              <a:cs typeface="Arial" panose="020B0604020202020204" pitchFamily="34" charset="0"/>
                            </a:rPr>
                            <a:t>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i="0" dirty="0" err="1" smtClean="0">
                              <a:solidFill>
                                <a:schemeClr val="tx1"/>
                              </a:solidFill>
                              <a:latin typeface="Arial" panose="020B0604020202020204" pitchFamily="34" charset="0"/>
                              <a:cs typeface="Arial" panose="020B0604020202020204" pitchFamily="34" charset="0"/>
                            </a:rPr>
                            <a:t>inv.sei</a:t>
                          </a:r>
                          <a:endParaRPr lang="en-US" sz="1050" i="0" dirty="0" smtClean="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i="0" dirty="0" smtClean="0">
                              <a:solidFill>
                                <a:schemeClr val="tx1"/>
                              </a:solidFill>
                              <a:latin typeface="Arial" panose="020B0604020202020204" pitchFamily="34" charset="0"/>
                              <a:cs typeface="Arial" panose="020B0604020202020204" pitchFamily="34" charset="0"/>
                            </a:rPr>
                            <a:t>z * </a:t>
                          </a:r>
                          <a:r>
                            <a:rPr lang="en-US" sz="1050" i="0" dirty="0" err="1" smtClean="0">
                              <a:solidFill>
                                <a:schemeClr val="tx1"/>
                              </a:solidFill>
                              <a:latin typeface="Arial" panose="020B0604020202020204" pitchFamily="34" charset="0"/>
                              <a:cs typeface="Arial" panose="020B0604020202020204" pitchFamily="34" charset="0"/>
                            </a:rPr>
                            <a:t>inv.sei</a:t>
                          </a:r>
                          <a:r>
                            <a:rPr lang="en-US" sz="1050" i="0" dirty="0" smtClean="0">
                              <a:solidFill>
                                <a:schemeClr val="tx1"/>
                              </a:solidFill>
                              <a:latin typeface="Arial" panose="020B0604020202020204" pitchFamily="34" charset="0"/>
                              <a:cs typeface="Arial" panose="020B0604020202020204" pitchFamily="34" charset="0"/>
                            </a:rPr>
                            <a:t>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17900">
                    <a:tc>
                      <a:txBody>
                        <a:bodyPr/>
                        <a:lstStyle/>
                        <a:p>
                          <a:pPr algn="ctr"/>
                          <a:r>
                            <a:rPr lang="en-US" sz="1050" dirty="0" smtClean="0">
                              <a:solidFill>
                                <a:schemeClr val="tx1"/>
                              </a:solidFill>
                              <a:latin typeface="Arial" panose="020B0604020202020204" pitchFamily="34" charset="0"/>
                              <a:cs typeface="Arial" panose="020B0604020202020204" pitchFamily="34" charset="0"/>
                            </a:rPr>
                            <a:t>356</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dirty="0" smtClean="0">
                              <a:solidFill>
                                <a:schemeClr val="tx1"/>
                              </a:solidFill>
                              <a:latin typeface="Arial" panose="020B0604020202020204" pitchFamily="34" charset="0"/>
                              <a:cs typeface="Arial" panose="020B0604020202020204" pitchFamily="34" charset="0"/>
                            </a:rPr>
                            <a:t>.21</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dirty="0" smtClean="0">
                              <a:solidFill>
                                <a:schemeClr val="tx1"/>
                              </a:solidFill>
                              <a:latin typeface="Arial" panose="020B0604020202020204" pitchFamily="34" charset="0"/>
                              <a:cs typeface="Arial" panose="020B0604020202020204" pitchFamily="34" charset="0"/>
                            </a:rPr>
                            <a:t>.89</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dirty="0" smtClean="0">
                              <a:solidFill>
                                <a:schemeClr val="tx1"/>
                              </a:solidFill>
                              <a:latin typeface="Arial" panose="020B0604020202020204" pitchFamily="34" charset="0"/>
                              <a:cs typeface="Arial" panose="020B0604020202020204" pitchFamily="34" charset="0"/>
                            </a:rPr>
                            <a:t>.93</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050" kern="1200" dirty="0">
                              <a:solidFill>
                                <a:schemeClr val="tx1"/>
                              </a:solidFill>
                              <a:latin typeface="Arial" panose="020B0604020202020204" pitchFamily="34" charset="0"/>
                              <a:ea typeface="+mn-ea"/>
                              <a:cs typeface="Arial" panose="020B0604020202020204" pitchFamily="34" charset="0"/>
                            </a:rPr>
                            <a:t>0.213171347</a:t>
                          </a:r>
                        </a:p>
                      </a:txBody>
                      <a:tcPr marL="9525" marR="857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kern="1200" dirty="0">
                              <a:solidFill>
                                <a:schemeClr val="tx1"/>
                              </a:solidFill>
                              <a:latin typeface="Arial" panose="020B0604020202020204" pitchFamily="34" charset="0"/>
                              <a:ea typeface="+mn-ea"/>
                              <a:cs typeface="Arial" panose="020B0604020202020204" pitchFamily="34" charset="0"/>
                            </a:rPr>
                            <a:t>353</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kern="1200" dirty="0">
                              <a:solidFill>
                                <a:schemeClr val="tx1"/>
                              </a:solidFill>
                              <a:latin typeface="Arial" panose="020B0604020202020204" pitchFamily="34" charset="0"/>
                              <a:ea typeface="+mn-ea"/>
                              <a:cs typeface="Arial" panose="020B0604020202020204" pitchFamily="34" charset="0"/>
                            </a:rPr>
                            <a:t>0.002833</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kern="1200" dirty="0">
                              <a:solidFill>
                                <a:schemeClr val="tx1"/>
                              </a:solidFill>
                              <a:latin typeface="Arial" panose="020B0604020202020204" pitchFamily="34" charset="0"/>
                              <a:ea typeface="+mn-ea"/>
                              <a:cs typeface="Arial" panose="020B0604020202020204" pitchFamily="34" charset="0"/>
                            </a:rPr>
                            <a:t>0.053225</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kern="1200" dirty="0">
                              <a:solidFill>
                                <a:schemeClr val="tx1"/>
                              </a:solidFill>
                              <a:latin typeface="Arial" panose="020B0604020202020204" pitchFamily="34" charset="0"/>
                              <a:ea typeface="+mn-ea"/>
                              <a:cs typeface="Arial" panose="020B0604020202020204" pitchFamily="34" charset="0"/>
                            </a:rPr>
                            <a:t>18.78829</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050" kern="1200" dirty="0">
                              <a:solidFill>
                                <a:schemeClr val="tx1"/>
                              </a:solidFill>
                              <a:latin typeface="Arial" panose="020B0604020202020204" pitchFamily="34" charset="0"/>
                              <a:ea typeface="+mn-ea"/>
                              <a:cs typeface="Arial" panose="020B0604020202020204" pitchFamily="34" charset="0"/>
                            </a:rPr>
                            <a:t>4.005126</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17900">
                    <a:tc>
                      <a:txBody>
                        <a:bodyPr/>
                        <a:lstStyle/>
                        <a:p>
                          <a:pPr algn="ctr"/>
                          <a:r>
                            <a:rPr lang="en-US" sz="1050" dirty="0" smtClean="0">
                              <a:solidFill>
                                <a:schemeClr val="tx1"/>
                              </a:solidFill>
                              <a:latin typeface="Arial" panose="020B0604020202020204" pitchFamily="34" charset="0"/>
                              <a:cs typeface="Arial" panose="020B0604020202020204" pitchFamily="34" charset="0"/>
                            </a:rPr>
                            <a:t>415</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dirty="0" smtClean="0">
                              <a:solidFill>
                                <a:schemeClr val="tx1"/>
                              </a:solidFill>
                              <a:latin typeface="Arial" panose="020B0604020202020204" pitchFamily="34" charset="0"/>
                              <a:cs typeface="Arial" panose="020B0604020202020204" pitchFamily="34" charset="0"/>
                            </a:rPr>
                            <a:t>.18</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dirty="0" smtClean="0">
                              <a:solidFill>
                                <a:schemeClr val="tx1"/>
                              </a:solidFill>
                              <a:latin typeface="Arial" panose="020B0604020202020204" pitchFamily="34" charset="0"/>
                              <a:cs typeface="Arial" panose="020B0604020202020204" pitchFamily="34" charset="0"/>
                            </a:rPr>
                            <a:t>.85</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dirty="0" smtClean="0">
                              <a:solidFill>
                                <a:schemeClr val="tx1"/>
                              </a:solidFill>
                              <a:latin typeface="Arial" panose="020B0604020202020204" pitchFamily="34" charset="0"/>
                              <a:cs typeface="Arial" panose="020B0604020202020204" pitchFamily="34" charset="0"/>
                            </a:rPr>
                            <a:t>.90</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050" kern="1200" dirty="0">
                              <a:solidFill>
                                <a:schemeClr val="tx1"/>
                              </a:solidFill>
                              <a:latin typeface="Arial" panose="020B0604020202020204" pitchFamily="34" charset="0"/>
                              <a:ea typeface="+mn-ea"/>
                              <a:cs typeface="Arial" panose="020B0604020202020204" pitchFamily="34" charset="0"/>
                            </a:rPr>
                            <a:t>0.181982689</a:t>
                          </a:r>
                        </a:p>
                      </a:txBody>
                      <a:tcPr marL="9525" marR="857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kern="1200" dirty="0">
                              <a:solidFill>
                                <a:schemeClr val="tx1"/>
                              </a:solidFill>
                              <a:latin typeface="Arial" panose="020B0604020202020204" pitchFamily="34" charset="0"/>
                              <a:ea typeface="+mn-ea"/>
                              <a:cs typeface="Arial" panose="020B0604020202020204" pitchFamily="34" charset="0"/>
                            </a:rPr>
                            <a:t>412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kern="1200" dirty="0">
                              <a:solidFill>
                                <a:schemeClr val="tx1"/>
                              </a:solidFill>
                              <a:latin typeface="Arial" panose="020B0604020202020204" pitchFamily="34" charset="0"/>
                              <a:ea typeface="+mn-ea"/>
                              <a:cs typeface="Arial" panose="020B0604020202020204" pitchFamily="34" charset="0"/>
                            </a:rPr>
                            <a:t>0.002427</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kern="1200" dirty="0">
                              <a:solidFill>
                                <a:schemeClr val="tx1"/>
                              </a:solidFill>
                              <a:latin typeface="Arial" panose="020B0604020202020204" pitchFamily="34" charset="0"/>
                              <a:ea typeface="+mn-ea"/>
                              <a:cs typeface="Arial" panose="020B0604020202020204" pitchFamily="34" charset="0"/>
                            </a:rPr>
                            <a:t>0.049266</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kern="1200" dirty="0">
                              <a:solidFill>
                                <a:schemeClr val="tx1"/>
                              </a:solidFill>
                              <a:latin typeface="Arial" panose="020B0604020202020204" pitchFamily="34" charset="0"/>
                              <a:ea typeface="+mn-ea"/>
                              <a:cs typeface="Arial" panose="020B0604020202020204" pitchFamily="34" charset="0"/>
                            </a:rPr>
                            <a:t>20.29778</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050" kern="1200" dirty="0">
                              <a:solidFill>
                                <a:schemeClr val="tx1"/>
                              </a:solidFill>
                              <a:latin typeface="Arial" panose="020B0604020202020204" pitchFamily="34" charset="0"/>
                              <a:ea typeface="+mn-ea"/>
                              <a:cs typeface="Arial" panose="020B0604020202020204" pitchFamily="34" charset="0"/>
                            </a:rPr>
                            <a:t>3.693845</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17900">
                    <a:tc>
                      <a:txBody>
                        <a:bodyPr/>
                        <a:lstStyle/>
                        <a:p>
                          <a:pPr algn="ctr"/>
                          <a:r>
                            <a:rPr lang="en-US" sz="1050" dirty="0" smtClean="0">
                              <a:solidFill>
                                <a:schemeClr val="tx1"/>
                              </a:solidFill>
                              <a:latin typeface="Arial" panose="020B0604020202020204" pitchFamily="34" charset="0"/>
                              <a:cs typeface="Arial" panose="020B0604020202020204" pitchFamily="34" charset="0"/>
                            </a:rPr>
                            <a:t>415</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dirty="0" smtClean="0">
                              <a:solidFill>
                                <a:schemeClr val="tx1"/>
                              </a:solidFill>
                              <a:latin typeface="Arial" panose="020B0604020202020204" pitchFamily="34" charset="0"/>
                              <a:cs typeface="Arial" panose="020B0604020202020204" pitchFamily="34" charset="0"/>
                            </a:rPr>
                            <a:t>.15</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dirty="0" smtClean="0">
                              <a:solidFill>
                                <a:schemeClr val="tx1"/>
                              </a:solidFill>
                              <a:latin typeface="Arial" panose="020B0604020202020204" pitchFamily="34" charset="0"/>
                              <a:cs typeface="Arial" panose="020B0604020202020204" pitchFamily="34" charset="0"/>
                            </a:rPr>
                            <a:t>.87</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dirty="0" smtClean="0">
                              <a:solidFill>
                                <a:schemeClr val="tx1"/>
                              </a:solidFill>
                              <a:latin typeface="Arial" panose="020B0604020202020204" pitchFamily="34" charset="0"/>
                              <a:cs typeface="Arial" panose="020B0604020202020204" pitchFamily="34" charset="0"/>
                            </a:rPr>
                            <a:t>.89</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050" kern="1200" dirty="0">
                              <a:solidFill>
                                <a:schemeClr val="tx1"/>
                              </a:solidFill>
                              <a:latin typeface="Arial" panose="020B0604020202020204" pitchFamily="34" charset="0"/>
                              <a:ea typeface="+mn-ea"/>
                              <a:cs typeface="Arial" panose="020B0604020202020204" pitchFamily="34" charset="0"/>
                            </a:rPr>
                            <a:t>0.151140436</a:t>
                          </a:r>
                        </a:p>
                      </a:txBody>
                      <a:tcPr marL="9525" marR="857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kern="1200" dirty="0">
                              <a:solidFill>
                                <a:schemeClr val="tx1"/>
                              </a:solidFill>
                              <a:latin typeface="Arial" panose="020B0604020202020204" pitchFamily="34" charset="0"/>
                              <a:ea typeface="+mn-ea"/>
                              <a:cs typeface="Arial" panose="020B0604020202020204" pitchFamily="34" charset="0"/>
                            </a:rPr>
                            <a:t>412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kern="1200" dirty="0">
                              <a:solidFill>
                                <a:schemeClr val="tx1"/>
                              </a:solidFill>
                              <a:latin typeface="Arial" panose="020B0604020202020204" pitchFamily="34" charset="0"/>
                              <a:ea typeface="+mn-ea"/>
                              <a:cs typeface="Arial" panose="020B0604020202020204" pitchFamily="34" charset="0"/>
                            </a:rPr>
                            <a:t>0.002427</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kern="1200" dirty="0">
                              <a:solidFill>
                                <a:schemeClr val="tx1"/>
                              </a:solidFill>
                              <a:latin typeface="Arial" panose="020B0604020202020204" pitchFamily="34" charset="0"/>
                              <a:ea typeface="+mn-ea"/>
                              <a:cs typeface="Arial" panose="020B0604020202020204" pitchFamily="34" charset="0"/>
                            </a:rPr>
                            <a:t>0.049266</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kern="1200" dirty="0">
                              <a:solidFill>
                                <a:schemeClr val="tx1"/>
                              </a:solidFill>
                              <a:latin typeface="Arial" panose="020B0604020202020204" pitchFamily="34" charset="0"/>
                              <a:ea typeface="+mn-ea"/>
                              <a:cs typeface="Arial" panose="020B0604020202020204" pitchFamily="34" charset="0"/>
                            </a:rPr>
                            <a:t>20.29778</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050" kern="1200" dirty="0">
                              <a:solidFill>
                                <a:schemeClr val="tx1"/>
                              </a:solidFill>
                              <a:latin typeface="Arial" panose="020B0604020202020204" pitchFamily="34" charset="0"/>
                              <a:ea typeface="+mn-ea"/>
                              <a:cs typeface="Arial" panose="020B0604020202020204" pitchFamily="34" charset="0"/>
                            </a:rPr>
                            <a:t>3.067816</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17900">
                    <a:tc>
                      <a:txBody>
                        <a:bodyPr/>
                        <a:lstStyle/>
                        <a:p>
                          <a:pPr algn="ctr"/>
                          <a:r>
                            <a:rPr lang="en-US" sz="1050" dirty="0" smtClean="0">
                              <a:solidFill>
                                <a:schemeClr val="tx1"/>
                              </a:solidFill>
                              <a:latin typeface="Arial" panose="020B0604020202020204" pitchFamily="34" charset="0"/>
                              <a:cs typeface="Arial" panose="020B0604020202020204" pitchFamily="34" charset="0"/>
                            </a:rPr>
                            <a:t>264</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dirty="0" smtClean="0">
                              <a:solidFill>
                                <a:schemeClr val="tx1"/>
                              </a:solidFill>
                              <a:latin typeface="Arial" panose="020B0604020202020204" pitchFamily="34" charset="0"/>
                              <a:cs typeface="Arial" panose="020B0604020202020204" pitchFamily="34" charset="0"/>
                            </a:rPr>
                            <a:t>.19</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dirty="0" smtClean="0">
                              <a:solidFill>
                                <a:schemeClr val="tx1"/>
                              </a:solidFill>
                              <a:latin typeface="Arial" panose="020B0604020202020204" pitchFamily="34" charset="0"/>
                              <a:cs typeface="Arial" panose="020B0604020202020204" pitchFamily="34" charset="0"/>
                            </a:rPr>
                            <a:t>.81</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dirty="0" smtClean="0">
                              <a:solidFill>
                                <a:schemeClr val="tx1"/>
                              </a:solidFill>
                              <a:latin typeface="Arial" panose="020B0604020202020204" pitchFamily="34" charset="0"/>
                              <a:cs typeface="Arial" panose="020B0604020202020204" pitchFamily="34" charset="0"/>
                            </a:rPr>
                            <a:t>.89</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050" kern="1200" dirty="0">
                              <a:solidFill>
                                <a:schemeClr val="tx1"/>
                              </a:solidFill>
                              <a:latin typeface="Arial" panose="020B0604020202020204" pitchFamily="34" charset="0"/>
                              <a:ea typeface="+mn-ea"/>
                              <a:cs typeface="Arial" panose="020B0604020202020204" pitchFamily="34" charset="0"/>
                            </a:rPr>
                            <a:t>0.192337169</a:t>
                          </a:r>
                        </a:p>
                      </a:txBody>
                      <a:tcPr marL="9525" marR="857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kern="1200" dirty="0">
                              <a:solidFill>
                                <a:schemeClr val="tx1"/>
                              </a:solidFill>
                              <a:latin typeface="Arial" panose="020B0604020202020204" pitchFamily="34" charset="0"/>
                              <a:ea typeface="+mn-ea"/>
                              <a:cs typeface="Arial" panose="020B0604020202020204" pitchFamily="34" charset="0"/>
                            </a:rPr>
                            <a:t>261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kern="1200" dirty="0">
                              <a:solidFill>
                                <a:schemeClr val="tx1"/>
                              </a:solidFill>
                              <a:latin typeface="Arial" panose="020B0604020202020204" pitchFamily="34" charset="0"/>
                              <a:ea typeface="+mn-ea"/>
                              <a:cs typeface="Arial" panose="020B0604020202020204" pitchFamily="34" charset="0"/>
                            </a:rPr>
                            <a:t>0.003831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kern="1200" dirty="0">
                              <a:solidFill>
                                <a:schemeClr val="tx1"/>
                              </a:solidFill>
                              <a:latin typeface="Arial" panose="020B0604020202020204" pitchFamily="34" charset="0"/>
                              <a:ea typeface="+mn-ea"/>
                              <a:cs typeface="Arial" panose="020B0604020202020204" pitchFamily="34" charset="0"/>
                            </a:rPr>
                            <a:t>0.061898</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kern="1200" dirty="0">
                              <a:solidFill>
                                <a:schemeClr val="tx1"/>
                              </a:solidFill>
                              <a:latin typeface="Arial" panose="020B0604020202020204" pitchFamily="34" charset="0"/>
                              <a:ea typeface="+mn-ea"/>
                              <a:cs typeface="Arial" panose="020B0604020202020204" pitchFamily="34" charset="0"/>
                            </a:rPr>
                            <a:t>16.15549</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050" kern="1200" dirty="0">
                              <a:solidFill>
                                <a:schemeClr val="tx1"/>
                              </a:solidFill>
                              <a:latin typeface="Arial" panose="020B0604020202020204" pitchFamily="34" charset="0"/>
                              <a:ea typeface="+mn-ea"/>
                              <a:cs typeface="Arial" panose="020B0604020202020204" pitchFamily="34" charset="0"/>
                            </a:rPr>
                            <a:t>3.107302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17900">
                    <a:tc>
                      <a:txBody>
                        <a:bodyPr/>
                        <a:lstStyle/>
                        <a:p>
                          <a:pPr algn="ctr"/>
                          <a:r>
                            <a:rPr lang="en-US" sz="1050" dirty="0" smtClean="0">
                              <a:solidFill>
                                <a:schemeClr val="tx1"/>
                              </a:solidFill>
                              <a:latin typeface="Arial" panose="020B0604020202020204" pitchFamily="34" charset="0"/>
                              <a:cs typeface="Arial" panose="020B0604020202020204" pitchFamily="34" charset="0"/>
                            </a:rPr>
                            <a:t>189</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dirty="0" smtClean="0">
                              <a:solidFill>
                                <a:schemeClr val="tx1"/>
                              </a:solidFill>
                              <a:latin typeface="Arial" panose="020B0604020202020204" pitchFamily="34" charset="0"/>
                              <a:cs typeface="Arial" panose="020B0604020202020204" pitchFamily="34" charset="0"/>
                            </a:rPr>
                            <a:t>.24</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dirty="0" smtClean="0">
                              <a:solidFill>
                                <a:schemeClr val="tx1"/>
                              </a:solidFill>
                              <a:latin typeface="Arial" panose="020B0604020202020204" pitchFamily="34" charset="0"/>
                              <a:cs typeface="Arial" panose="020B0604020202020204" pitchFamily="34" charset="0"/>
                            </a:rPr>
                            <a:t>.83</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dirty="0" smtClean="0">
                              <a:solidFill>
                                <a:schemeClr val="tx1"/>
                              </a:solidFill>
                              <a:latin typeface="Arial" panose="020B0604020202020204" pitchFamily="34" charset="0"/>
                              <a:cs typeface="Arial" panose="020B0604020202020204" pitchFamily="34" charset="0"/>
                            </a:rPr>
                            <a:t>.79</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050" kern="1200" dirty="0">
                              <a:solidFill>
                                <a:schemeClr val="tx1"/>
                              </a:solidFill>
                              <a:latin typeface="Arial" panose="020B0604020202020204" pitchFamily="34" charset="0"/>
                              <a:ea typeface="+mn-ea"/>
                              <a:cs typeface="Arial" panose="020B0604020202020204" pitchFamily="34" charset="0"/>
                            </a:rPr>
                            <a:t>0.244774113</a:t>
                          </a:r>
                        </a:p>
                      </a:txBody>
                      <a:tcPr marL="9525" marR="857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kern="1200" dirty="0">
                              <a:solidFill>
                                <a:schemeClr val="tx1"/>
                              </a:solidFill>
                              <a:latin typeface="Arial" panose="020B0604020202020204" pitchFamily="34" charset="0"/>
                              <a:ea typeface="+mn-ea"/>
                              <a:cs typeface="Arial" panose="020B0604020202020204" pitchFamily="34" charset="0"/>
                            </a:rPr>
                            <a:t>186</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kern="1200" dirty="0">
                              <a:solidFill>
                                <a:schemeClr val="tx1"/>
                              </a:solidFill>
                              <a:latin typeface="Arial" panose="020B0604020202020204" pitchFamily="34" charset="0"/>
                              <a:ea typeface="+mn-ea"/>
                              <a:cs typeface="Arial" panose="020B0604020202020204" pitchFamily="34" charset="0"/>
                            </a:rPr>
                            <a:t>0.005376</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kern="1200" dirty="0">
                              <a:solidFill>
                                <a:schemeClr val="tx1"/>
                              </a:solidFill>
                              <a:latin typeface="Arial" panose="020B0604020202020204" pitchFamily="34" charset="0"/>
                              <a:ea typeface="+mn-ea"/>
                              <a:cs typeface="Arial" panose="020B0604020202020204" pitchFamily="34" charset="0"/>
                            </a:rPr>
                            <a:t>0.073324</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kern="1200" dirty="0">
                              <a:solidFill>
                                <a:schemeClr val="tx1"/>
                              </a:solidFill>
                              <a:latin typeface="Arial" panose="020B0604020202020204" pitchFamily="34" charset="0"/>
                              <a:ea typeface="+mn-ea"/>
                              <a:cs typeface="Arial" panose="020B0604020202020204" pitchFamily="34" charset="0"/>
                            </a:rPr>
                            <a:t>13.63818</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050" kern="1200" dirty="0">
                              <a:solidFill>
                                <a:schemeClr val="tx1"/>
                              </a:solidFill>
                              <a:latin typeface="Arial" panose="020B0604020202020204" pitchFamily="34" charset="0"/>
                              <a:ea typeface="+mn-ea"/>
                              <a:cs typeface="Arial" panose="020B0604020202020204" pitchFamily="34" charset="0"/>
                            </a:rPr>
                            <a:t>3.338274</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17900">
                    <a:tc>
                      <a:txBody>
                        <a:bodyPr/>
                        <a:lstStyle/>
                        <a:p>
                          <a:pPr algn="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rtl="0" fontAlgn="ctr"/>
                          <a:endParaRPr lang="en-US" sz="1050" b="0" i="0" u="none" strike="noStrike" dirty="0">
                            <a:solidFill>
                              <a:srgbClr val="000000"/>
                            </a:solidFill>
                            <a:effectLst/>
                            <a:latin typeface="Arial" panose="020B0604020202020204" pitchFamily="34" charset="0"/>
                          </a:endParaRPr>
                        </a:p>
                      </a:txBody>
                      <a:tcPr marL="9525" marR="857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US" sz="1050" b="0" i="0" u="none" strike="noStrike" kern="1200" dirty="0">
                            <a:solidFill>
                              <a:srgbClr val="000000"/>
                            </a:solidFill>
                            <a:effectLst/>
                            <a:latin typeface="Arial" panose="020B0604020202020204" pitchFamily="34" charset="0"/>
                            <a:ea typeface="+mn-ea"/>
                            <a:cs typeface="+mn-cs"/>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US" sz="1050" b="0" i="0" u="none" strike="noStrike" kern="1200" dirty="0">
                            <a:solidFill>
                              <a:srgbClr val="000000"/>
                            </a:solidFill>
                            <a:effectLst/>
                            <a:latin typeface="Arial" panose="020B0604020202020204" pitchFamily="34" charset="0"/>
                            <a:ea typeface="+mn-ea"/>
                            <a:cs typeface="+mn-cs"/>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US" sz="1050" b="0" i="0" u="none" strike="noStrike" kern="1200" dirty="0">
                            <a:solidFill>
                              <a:srgbClr val="000000"/>
                            </a:solidFill>
                            <a:effectLst/>
                            <a:latin typeface="Arial" panose="020B0604020202020204" pitchFamily="34" charset="0"/>
                            <a:ea typeface="+mn-ea"/>
                            <a:cs typeface="+mn-cs"/>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050" kern="1200" dirty="0" smtClean="0">
                              <a:solidFill>
                                <a:schemeClr val="tx1"/>
                              </a:solidFill>
                              <a:latin typeface="Arial" panose="020B0604020202020204" pitchFamily="34" charset="0"/>
                              <a:ea typeface="+mn-ea"/>
                              <a:cs typeface="Arial" panose="020B0604020202020204" pitchFamily="34" charset="0"/>
                            </a:rPr>
                            <a:t>89.17754</a:t>
                          </a:r>
                          <a:endParaRPr lang="en-US" sz="1050" kern="1200" dirty="0">
                            <a:solidFill>
                              <a:schemeClr val="tx1"/>
                            </a:solidFill>
                            <a:latin typeface="Arial" panose="020B0604020202020204" pitchFamily="34" charset="0"/>
                            <a:ea typeface="+mn-ea"/>
                            <a:cs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050" kern="1200" dirty="0" smtClean="0">
                              <a:solidFill>
                                <a:schemeClr val="tx1"/>
                              </a:solidFill>
                              <a:latin typeface="Arial" panose="020B0604020202020204" pitchFamily="34" charset="0"/>
                              <a:ea typeface="+mn-ea"/>
                              <a:cs typeface="Arial" panose="020B0604020202020204" pitchFamily="34" charset="0"/>
                            </a:rPr>
                            <a:t>17.21236</a:t>
                          </a:r>
                          <a:endParaRPr lang="en-US" sz="1050" kern="1200" dirty="0">
                            <a:solidFill>
                              <a:schemeClr val="tx1"/>
                            </a:solidFill>
                            <a:latin typeface="Arial" panose="020B0604020202020204" pitchFamily="34" charset="0"/>
                            <a:ea typeface="+mn-ea"/>
                            <a:cs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mc:Choice>
        <mc:Fallback xmlns="">
          <p:graphicFrame>
            <p:nvGraphicFramePr>
              <p:cNvPr id="8" name="Table 7"/>
              <p:cNvGraphicFramePr>
                <a:graphicFrameLocks noGrp="1"/>
              </p:cNvGraphicFramePr>
              <p:nvPr/>
            </p:nvGraphicFramePr>
            <p:xfrm>
              <a:off x="381000" y="1657350"/>
              <a:ext cx="5942648" cy="2505380"/>
            </p:xfrm>
            <a:graphic>
              <a:graphicData uri="http://schemas.openxmlformats.org/drawingml/2006/table">
                <a:tbl>
                  <a:tblPr firstRow="1" bandRow="1">
                    <a:tableStyleId>{5C22544A-7EE6-4342-B048-85BDC9FD1C3A}</a:tableStyleId>
                  </a:tblPr>
                  <a:tblGrid>
                    <a:gridCol w="443230"/>
                    <a:gridCol w="405130"/>
                    <a:gridCol w="405130"/>
                    <a:gridCol w="405130"/>
                    <a:gridCol w="914400"/>
                    <a:gridCol w="597217"/>
                    <a:gridCol w="738505"/>
                    <a:gridCol w="614363"/>
                    <a:gridCol w="614363"/>
                    <a:gridCol w="805180"/>
                  </a:tblGrid>
                  <a:tr h="346520">
                    <a:tc gridSpan="4">
                      <a:txBody>
                        <a:bodyPr/>
                        <a:lstStyle/>
                        <a:p>
                          <a:pPr algn="ctr"/>
                          <a:r>
                            <a:rPr lang="en-US" sz="1050" dirty="0" smtClean="0">
                              <a:solidFill>
                                <a:schemeClr val="tx1"/>
                              </a:solidFill>
                              <a:latin typeface="Arial" panose="020B0604020202020204" pitchFamily="34" charset="0"/>
                              <a:cs typeface="Arial" panose="020B0604020202020204" pitchFamily="34" charset="0"/>
                            </a:rPr>
                            <a:t>Coding sheet</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sz="105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sz="105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sz="105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i="0" dirty="0" smtClean="0">
                              <a:solidFill>
                                <a:schemeClr val="tx1"/>
                              </a:solidFill>
                              <a:latin typeface="Arial" panose="020B0604020202020204" pitchFamily="34" charset="0"/>
                              <a:cs typeface="Arial" panose="020B0604020202020204" pitchFamily="34" charset="0"/>
                            </a:rPr>
                            <a:t>(N</a:t>
                          </a:r>
                          <a:r>
                            <a:rPr lang="en-US" sz="1050" i="0" baseline="0" dirty="0" smtClean="0">
                              <a:solidFill>
                                <a:schemeClr val="tx1"/>
                              </a:solidFill>
                              <a:latin typeface="Arial" panose="020B0604020202020204" pitchFamily="34" charset="0"/>
                              <a:cs typeface="Arial" panose="020B0604020202020204" pitchFamily="34" charset="0"/>
                            </a:rPr>
                            <a:t> - 3)</a:t>
                          </a:r>
                          <a:endParaRPr lang="en-US" sz="1050" i="0" dirty="0" smtClean="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i="0" dirty="0" smtClean="0">
                              <a:solidFill>
                                <a:schemeClr val="tx1"/>
                              </a:solidFill>
                              <a:latin typeface="Arial" panose="020B0604020202020204" pitchFamily="34" charset="0"/>
                              <a:cs typeface="Arial" panose="020B0604020202020204" pitchFamily="34" charset="0"/>
                            </a:rPr>
                            <a:t>(1/N – 3)</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rotWithShape="0">
                          <a:blip r:embed="rId8"/>
                          <a:stretch>
                            <a:fillRect l="-635644" t="-78947" r="-231683" b="-626316"/>
                          </a:stretch>
                        </a:blipFill>
                      </a:tcPr>
                    </a:tc>
                    <a:tc>
                      <a:txBody>
                        <a:bodyPr/>
                        <a:lstStyle/>
                        <a:p>
                          <a:endParaRPr 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rotWithShape="0">
                          <a:blip r:embed="rId8"/>
                          <a:stretch>
                            <a:fillRect l="-735644" t="-78947" r="-131683" b="-626316"/>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050" i="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251460">
                    <a:tc>
                      <a:txBody>
                        <a:bodyPr/>
                        <a:lstStyle/>
                        <a:p>
                          <a:pPr algn="ctr"/>
                          <a:r>
                            <a:rPr lang="en-US" sz="1050" dirty="0" smtClean="0">
                              <a:solidFill>
                                <a:schemeClr val="tx1"/>
                              </a:solidFill>
                              <a:latin typeface="Arial" panose="020B0604020202020204" pitchFamily="34" charset="0"/>
                              <a:cs typeface="Arial" panose="020B0604020202020204" pitchFamily="34" charset="0"/>
                            </a:rPr>
                            <a:t>N</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i="1" dirty="0" smtClean="0">
                              <a:solidFill>
                                <a:schemeClr val="tx1"/>
                              </a:solidFill>
                              <a:latin typeface="Arial" panose="020B0604020202020204" pitchFamily="34" charset="0"/>
                              <a:cs typeface="Arial" panose="020B0604020202020204" pitchFamily="34" charset="0"/>
                            </a:rPr>
                            <a:t>r</a:t>
                          </a:r>
                          <a:endParaRPr lang="en-US" sz="1050" i="1"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dirty="0" err="1" smtClean="0">
                              <a:solidFill>
                                <a:schemeClr val="tx1"/>
                              </a:solidFill>
                              <a:latin typeface="Arial" panose="020B0604020202020204" pitchFamily="34" charset="0"/>
                              <a:cs typeface="Arial" panose="020B0604020202020204" pitchFamily="34" charset="0"/>
                            </a:rPr>
                            <a:t>ryy</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dirty="0" err="1" smtClean="0">
                              <a:solidFill>
                                <a:schemeClr val="tx1"/>
                              </a:solidFill>
                              <a:latin typeface="Arial" panose="020B0604020202020204" pitchFamily="34" charset="0"/>
                              <a:cs typeface="Arial" panose="020B0604020202020204" pitchFamily="34" charset="0"/>
                            </a:rPr>
                            <a:t>rxx</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i="1" dirty="0" smtClean="0">
                              <a:solidFill>
                                <a:schemeClr val="tx1"/>
                              </a:solidFill>
                              <a:latin typeface="Arial" panose="020B0604020202020204" pitchFamily="34" charset="0"/>
                              <a:cs typeface="Arial" panose="020B0604020202020204" pitchFamily="34" charset="0"/>
                            </a:rPr>
                            <a:t>z</a:t>
                          </a:r>
                          <a:endParaRPr lang="en-US" sz="1050" i="1"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i="1" dirty="0" smtClean="0">
                              <a:solidFill>
                                <a:schemeClr val="tx1"/>
                              </a:solidFill>
                              <a:latin typeface="Arial" panose="020B0604020202020204" pitchFamily="34" charset="0"/>
                              <a:cs typeface="Arial" panose="020B0604020202020204" pitchFamily="34" charset="0"/>
                            </a:rPr>
                            <a:t>w</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i="1" dirty="0" smtClean="0">
                              <a:solidFill>
                                <a:schemeClr val="tx1"/>
                              </a:solidFill>
                              <a:latin typeface="Arial" panose="020B0604020202020204" pitchFamily="34" charset="0"/>
                              <a:cs typeface="Arial" panose="020B0604020202020204" pitchFamily="34" charset="0"/>
                            </a:rPr>
                            <a:t>vi</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i="0" dirty="0" err="1" smtClean="0">
                              <a:solidFill>
                                <a:schemeClr val="tx1"/>
                              </a:solidFill>
                              <a:latin typeface="Arial" panose="020B0604020202020204" pitchFamily="34" charset="0"/>
                              <a:cs typeface="Arial" panose="020B0604020202020204" pitchFamily="34" charset="0"/>
                            </a:rPr>
                            <a:t>sei</a:t>
                          </a:r>
                          <a:r>
                            <a:rPr lang="en-US" sz="1050" i="0" dirty="0" smtClean="0">
                              <a:solidFill>
                                <a:schemeClr val="tx1"/>
                              </a:solidFill>
                              <a:latin typeface="Arial" panose="020B0604020202020204" pitchFamily="34" charset="0"/>
                              <a:cs typeface="Arial" panose="020B0604020202020204" pitchFamily="34" charset="0"/>
                            </a:rPr>
                            <a:t>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i="0" dirty="0" err="1" smtClean="0">
                              <a:solidFill>
                                <a:schemeClr val="tx1"/>
                              </a:solidFill>
                              <a:latin typeface="Arial" panose="020B0604020202020204" pitchFamily="34" charset="0"/>
                              <a:cs typeface="Arial" panose="020B0604020202020204" pitchFamily="34" charset="0"/>
                            </a:rPr>
                            <a:t>inv.sei</a:t>
                          </a:r>
                          <a:endParaRPr lang="en-US" sz="1050" i="0" dirty="0" smtClean="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i="0" dirty="0" smtClean="0">
                              <a:solidFill>
                                <a:schemeClr val="tx1"/>
                              </a:solidFill>
                              <a:latin typeface="Arial" panose="020B0604020202020204" pitchFamily="34" charset="0"/>
                              <a:cs typeface="Arial" panose="020B0604020202020204" pitchFamily="34" charset="0"/>
                            </a:rPr>
                            <a:t>z * </a:t>
                          </a:r>
                          <a:r>
                            <a:rPr lang="en-US" sz="1050" i="0" dirty="0" err="1" smtClean="0">
                              <a:solidFill>
                                <a:schemeClr val="tx1"/>
                              </a:solidFill>
                              <a:latin typeface="Arial" panose="020B0604020202020204" pitchFamily="34" charset="0"/>
                              <a:cs typeface="Arial" panose="020B0604020202020204" pitchFamily="34" charset="0"/>
                            </a:rPr>
                            <a:t>inv.sei</a:t>
                          </a:r>
                          <a:r>
                            <a:rPr lang="en-US" sz="1050" i="0" dirty="0" smtClean="0">
                              <a:solidFill>
                                <a:schemeClr val="tx1"/>
                              </a:solidFill>
                              <a:latin typeface="Arial" panose="020B0604020202020204" pitchFamily="34" charset="0"/>
                              <a:cs typeface="Arial" panose="020B0604020202020204" pitchFamily="34" charset="0"/>
                            </a:rPr>
                            <a:t>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17900">
                    <a:tc>
                      <a:txBody>
                        <a:bodyPr/>
                        <a:lstStyle/>
                        <a:p>
                          <a:pPr algn="ctr"/>
                          <a:r>
                            <a:rPr lang="en-US" sz="1050" dirty="0" smtClean="0">
                              <a:solidFill>
                                <a:schemeClr val="tx1"/>
                              </a:solidFill>
                              <a:latin typeface="Arial" panose="020B0604020202020204" pitchFamily="34" charset="0"/>
                              <a:cs typeface="Arial" panose="020B0604020202020204" pitchFamily="34" charset="0"/>
                            </a:rPr>
                            <a:t>356</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dirty="0" smtClean="0">
                              <a:solidFill>
                                <a:schemeClr val="tx1"/>
                              </a:solidFill>
                              <a:latin typeface="Arial" panose="020B0604020202020204" pitchFamily="34" charset="0"/>
                              <a:cs typeface="Arial" panose="020B0604020202020204" pitchFamily="34" charset="0"/>
                            </a:rPr>
                            <a:t>.21</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dirty="0" smtClean="0">
                              <a:solidFill>
                                <a:schemeClr val="tx1"/>
                              </a:solidFill>
                              <a:latin typeface="Arial" panose="020B0604020202020204" pitchFamily="34" charset="0"/>
                              <a:cs typeface="Arial" panose="020B0604020202020204" pitchFamily="34" charset="0"/>
                            </a:rPr>
                            <a:t>.89</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dirty="0" smtClean="0">
                              <a:solidFill>
                                <a:schemeClr val="tx1"/>
                              </a:solidFill>
                              <a:latin typeface="Arial" panose="020B0604020202020204" pitchFamily="34" charset="0"/>
                              <a:cs typeface="Arial" panose="020B0604020202020204" pitchFamily="34" charset="0"/>
                            </a:rPr>
                            <a:t>.93</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050" kern="1200" dirty="0">
                              <a:solidFill>
                                <a:schemeClr val="tx1"/>
                              </a:solidFill>
                              <a:latin typeface="Arial" panose="020B0604020202020204" pitchFamily="34" charset="0"/>
                              <a:ea typeface="+mn-ea"/>
                              <a:cs typeface="Arial" panose="020B0604020202020204" pitchFamily="34" charset="0"/>
                            </a:rPr>
                            <a:t>0.213171347</a:t>
                          </a:r>
                        </a:p>
                      </a:txBody>
                      <a:tcPr marL="9525" marR="857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kern="1200" dirty="0">
                              <a:solidFill>
                                <a:schemeClr val="tx1"/>
                              </a:solidFill>
                              <a:latin typeface="Arial" panose="020B0604020202020204" pitchFamily="34" charset="0"/>
                              <a:ea typeface="+mn-ea"/>
                              <a:cs typeface="Arial" panose="020B0604020202020204" pitchFamily="34" charset="0"/>
                            </a:rPr>
                            <a:t>353</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kern="1200" dirty="0">
                              <a:solidFill>
                                <a:schemeClr val="tx1"/>
                              </a:solidFill>
                              <a:latin typeface="Arial" panose="020B0604020202020204" pitchFamily="34" charset="0"/>
                              <a:ea typeface="+mn-ea"/>
                              <a:cs typeface="Arial" panose="020B0604020202020204" pitchFamily="34" charset="0"/>
                            </a:rPr>
                            <a:t>0.002833</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kern="1200" dirty="0">
                              <a:solidFill>
                                <a:schemeClr val="tx1"/>
                              </a:solidFill>
                              <a:latin typeface="Arial" panose="020B0604020202020204" pitchFamily="34" charset="0"/>
                              <a:ea typeface="+mn-ea"/>
                              <a:cs typeface="Arial" panose="020B0604020202020204" pitchFamily="34" charset="0"/>
                            </a:rPr>
                            <a:t>0.053225</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kern="1200" dirty="0">
                              <a:solidFill>
                                <a:schemeClr val="tx1"/>
                              </a:solidFill>
                              <a:latin typeface="Arial" panose="020B0604020202020204" pitchFamily="34" charset="0"/>
                              <a:ea typeface="+mn-ea"/>
                              <a:cs typeface="Arial" panose="020B0604020202020204" pitchFamily="34" charset="0"/>
                            </a:rPr>
                            <a:t>18.78829</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050" kern="1200" dirty="0">
                              <a:solidFill>
                                <a:schemeClr val="tx1"/>
                              </a:solidFill>
                              <a:latin typeface="Arial" panose="020B0604020202020204" pitchFamily="34" charset="0"/>
                              <a:ea typeface="+mn-ea"/>
                              <a:cs typeface="Arial" panose="020B0604020202020204" pitchFamily="34" charset="0"/>
                            </a:rPr>
                            <a:t>4.005126</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17900">
                    <a:tc>
                      <a:txBody>
                        <a:bodyPr/>
                        <a:lstStyle/>
                        <a:p>
                          <a:pPr algn="ctr"/>
                          <a:r>
                            <a:rPr lang="en-US" sz="1050" dirty="0" smtClean="0">
                              <a:solidFill>
                                <a:schemeClr val="tx1"/>
                              </a:solidFill>
                              <a:latin typeface="Arial" panose="020B0604020202020204" pitchFamily="34" charset="0"/>
                              <a:cs typeface="Arial" panose="020B0604020202020204" pitchFamily="34" charset="0"/>
                            </a:rPr>
                            <a:t>415</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dirty="0" smtClean="0">
                              <a:solidFill>
                                <a:schemeClr val="tx1"/>
                              </a:solidFill>
                              <a:latin typeface="Arial" panose="020B0604020202020204" pitchFamily="34" charset="0"/>
                              <a:cs typeface="Arial" panose="020B0604020202020204" pitchFamily="34" charset="0"/>
                            </a:rPr>
                            <a:t>.18</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dirty="0" smtClean="0">
                              <a:solidFill>
                                <a:schemeClr val="tx1"/>
                              </a:solidFill>
                              <a:latin typeface="Arial" panose="020B0604020202020204" pitchFamily="34" charset="0"/>
                              <a:cs typeface="Arial" panose="020B0604020202020204" pitchFamily="34" charset="0"/>
                            </a:rPr>
                            <a:t>.85</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dirty="0" smtClean="0">
                              <a:solidFill>
                                <a:schemeClr val="tx1"/>
                              </a:solidFill>
                              <a:latin typeface="Arial" panose="020B0604020202020204" pitchFamily="34" charset="0"/>
                              <a:cs typeface="Arial" panose="020B0604020202020204" pitchFamily="34" charset="0"/>
                            </a:rPr>
                            <a:t>.90</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050" kern="1200" dirty="0">
                              <a:solidFill>
                                <a:schemeClr val="tx1"/>
                              </a:solidFill>
                              <a:latin typeface="Arial" panose="020B0604020202020204" pitchFamily="34" charset="0"/>
                              <a:ea typeface="+mn-ea"/>
                              <a:cs typeface="Arial" panose="020B0604020202020204" pitchFamily="34" charset="0"/>
                            </a:rPr>
                            <a:t>0.181982689</a:t>
                          </a:r>
                        </a:p>
                      </a:txBody>
                      <a:tcPr marL="9525" marR="857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kern="1200" dirty="0">
                              <a:solidFill>
                                <a:schemeClr val="tx1"/>
                              </a:solidFill>
                              <a:latin typeface="Arial" panose="020B0604020202020204" pitchFamily="34" charset="0"/>
                              <a:ea typeface="+mn-ea"/>
                              <a:cs typeface="Arial" panose="020B0604020202020204" pitchFamily="34" charset="0"/>
                            </a:rPr>
                            <a:t>412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kern="1200" dirty="0">
                              <a:solidFill>
                                <a:schemeClr val="tx1"/>
                              </a:solidFill>
                              <a:latin typeface="Arial" panose="020B0604020202020204" pitchFamily="34" charset="0"/>
                              <a:ea typeface="+mn-ea"/>
                              <a:cs typeface="Arial" panose="020B0604020202020204" pitchFamily="34" charset="0"/>
                            </a:rPr>
                            <a:t>0.002427</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kern="1200" dirty="0">
                              <a:solidFill>
                                <a:schemeClr val="tx1"/>
                              </a:solidFill>
                              <a:latin typeface="Arial" panose="020B0604020202020204" pitchFamily="34" charset="0"/>
                              <a:ea typeface="+mn-ea"/>
                              <a:cs typeface="Arial" panose="020B0604020202020204" pitchFamily="34" charset="0"/>
                            </a:rPr>
                            <a:t>0.049266</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kern="1200" dirty="0">
                              <a:solidFill>
                                <a:schemeClr val="tx1"/>
                              </a:solidFill>
                              <a:latin typeface="Arial" panose="020B0604020202020204" pitchFamily="34" charset="0"/>
                              <a:ea typeface="+mn-ea"/>
                              <a:cs typeface="Arial" panose="020B0604020202020204" pitchFamily="34" charset="0"/>
                            </a:rPr>
                            <a:t>20.29778</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050" kern="1200" dirty="0">
                              <a:solidFill>
                                <a:schemeClr val="tx1"/>
                              </a:solidFill>
                              <a:latin typeface="Arial" panose="020B0604020202020204" pitchFamily="34" charset="0"/>
                              <a:ea typeface="+mn-ea"/>
                              <a:cs typeface="Arial" panose="020B0604020202020204" pitchFamily="34" charset="0"/>
                            </a:rPr>
                            <a:t>3.693845</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17900">
                    <a:tc>
                      <a:txBody>
                        <a:bodyPr/>
                        <a:lstStyle/>
                        <a:p>
                          <a:pPr algn="ctr"/>
                          <a:r>
                            <a:rPr lang="en-US" sz="1050" dirty="0" smtClean="0">
                              <a:solidFill>
                                <a:schemeClr val="tx1"/>
                              </a:solidFill>
                              <a:latin typeface="Arial" panose="020B0604020202020204" pitchFamily="34" charset="0"/>
                              <a:cs typeface="Arial" panose="020B0604020202020204" pitchFamily="34" charset="0"/>
                            </a:rPr>
                            <a:t>415</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dirty="0" smtClean="0">
                              <a:solidFill>
                                <a:schemeClr val="tx1"/>
                              </a:solidFill>
                              <a:latin typeface="Arial" panose="020B0604020202020204" pitchFamily="34" charset="0"/>
                              <a:cs typeface="Arial" panose="020B0604020202020204" pitchFamily="34" charset="0"/>
                            </a:rPr>
                            <a:t>.15</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dirty="0" smtClean="0">
                              <a:solidFill>
                                <a:schemeClr val="tx1"/>
                              </a:solidFill>
                              <a:latin typeface="Arial" panose="020B0604020202020204" pitchFamily="34" charset="0"/>
                              <a:cs typeface="Arial" panose="020B0604020202020204" pitchFamily="34" charset="0"/>
                            </a:rPr>
                            <a:t>.87</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dirty="0" smtClean="0">
                              <a:solidFill>
                                <a:schemeClr val="tx1"/>
                              </a:solidFill>
                              <a:latin typeface="Arial" panose="020B0604020202020204" pitchFamily="34" charset="0"/>
                              <a:cs typeface="Arial" panose="020B0604020202020204" pitchFamily="34" charset="0"/>
                            </a:rPr>
                            <a:t>.89</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050" kern="1200" dirty="0">
                              <a:solidFill>
                                <a:schemeClr val="tx1"/>
                              </a:solidFill>
                              <a:latin typeface="Arial" panose="020B0604020202020204" pitchFamily="34" charset="0"/>
                              <a:ea typeface="+mn-ea"/>
                              <a:cs typeface="Arial" panose="020B0604020202020204" pitchFamily="34" charset="0"/>
                            </a:rPr>
                            <a:t>0.151140436</a:t>
                          </a:r>
                        </a:p>
                      </a:txBody>
                      <a:tcPr marL="9525" marR="857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kern="1200" dirty="0">
                              <a:solidFill>
                                <a:schemeClr val="tx1"/>
                              </a:solidFill>
                              <a:latin typeface="Arial" panose="020B0604020202020204" pitchFamily="34" charset="0"/>
                              <a:ea typeface="+mn-ea"/>
                              <a:cs typeface="Arial" panose="020B0604020202020204" pitchFamily="34" charset="0"/>
                            </a:rPr>
                            <a:t>412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kern="1200" dirty="0">
                              <a:solidFill>
                                <a:schemeClr val="tx1"/>
                              </a:solidFill>
                              <a:latin typeface="Arial" panose="020B0604020202020204" pitchFamily="34" charset="0"/>
                              <a:ea typeface="+mn-ea"/>
                              <a:cs typeface="Arial" panose="020B0604020202020204" pitchFamily="34" charset="0"/>
                            </a:rPr>
                            <a:t>0.002427</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kern="1200" dirty="0">
                              <a:solidFill>
                                <a:schemeClr val="tx1"/>
                              </a:solidFill>
                              <a:latin typeface="Arial" panose="020B0604020202020204" pitchFamily="34" charset="0"/>
                              <a:ea typeface="+mn-ea"/>
                              <a:cs typeface="Arial" panose="020B0604020202020204" pitchFamily="34" charset="0"/>
                            </a:rPr>
                            <a:t>0.049266</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kern="1200" dirty="0">
                              <a:solidFill>
                                <a:schemeClr val="tx1"/>
                              </a:solidFill>
                              <a:latin typeface="Arial" panose="020B0604020202020204" pitchFamily="34" charset="0"/>
                              <a:ea typeface="+mn-ea"/>
                              <a:cs typeface="Arial" panose="020B0604020202020204" pitchFamily="34" charset="0"/>
                            </a:rPr>
                            <a:t>20.29778</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050" kern="1200" dirty="0">
                              <a:solidFill>
                                <a:schemeClr val="tx1"/>
                              </a:solidFill>
                              <a:latin typeface="Arial" panose="020B0604020202020204" pitchFamily="34" charset="0"/>
                              <a:ea typeface="+mn-ea"/>
                              <a:cs typeface="Arial" panose="020B0604020202020204" pitchFamily="34" charset="0"/>
                            </a:rPr>
                            <a:t>3.067816</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17900">
                    <a:tc>
                      <a:txBody>
                        <a:bodyPr/>
                        <a:lstStyle/>
                        <a:p>
                          <a:pPr algn="ctr"/>
                          <a:r>
                            <a:rPr lang="en-US" sz="1050" dirty="0" smtClean="0">
                              <a:solidFill>
                                <a:schemeClr val="tx1"/>
                              </a:solidFill>
                              <a:latin typeface="Arial" panose="020B0604020202020204" pitchFamily="34" charset="0"/>
                              <a:cs typeface="Arial" panose="020B0604020202020204" pitchFamily="34" charset="0"/>
                            </a:rPr>
                            <a:t>264</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dirty="0" smtClean="0">
                              <a:solidFill>
                                <a:schemeClr val="tx1"/>
                              </a:solidFill>
                              <a:latin typeface="Arial" panose="020B0604020202020204" pitchFamily="34" charset="0"/>
                              <a:cs typeface="Arial" panose="020B0604020202020204" pitchFamily="34" charset="0"/>
                            </a:rPr>
                            <a:t>.19</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dirty="0" smtClean="0">
                              <a:solidFill>
                                <a:schemeClr val="tx1"/>
                              </a:solidFill>
                              <a:latin typeface="Arial" panose="020B0604020202020204" pitchFamily="34" charset="0"/>
                              <a:cs typeface="Arial" panose="020B0604020202020204" pitchFamily="34" charset="0"/>
                            </a:rPr>
                            <a:t>.81</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dirty="0" smtClean="0">
                              <a:solidFill>
                                <a:schemeClr val="tx1"/>
                              </a:solidFill>
                              <a:latin typeface="Arial" panose="020B0604020202020204" pitchFamily="34" charset="0"/>
                              <a:cs typeface="Arial" panose="020B0604020202020204" pitchFamily="34" charset="0"/>
                            </a:rPr>
                            <a:t>.89</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050" kern="1200" dirty="0">
                              <a:solidFill>
                                <a:schemeClr val="tx1"/>
                              </a:solidFill>
                              <a:latin typeface="Arial" panose="020B0604020202020204" pitchFamily="34" charset="0"/>
                              <a:ea typeface="+mn-ea"/>
                              <a:cs typeface="Arial" panose="020B0604020202020204" pitchFamily="34" charset="0"/>
                            </a:rPr>
                            <a:t>0.192337169</a:t>
                          </a:r>
                        </a:p>
                      </a:txBody>
                      <a:tcPr marL="9525" marR="857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kern="1200" dirty="0">
                              <a:solidFill>
                                <a:schemeClr val="tx1"/>
                              </a:solidFill>
                              <a:latin typeface="Arial" panose="020B0604020202020204" pitchFamily="34" charset="0"/>
                              <a:ea typeface="+mn-ea"/>
                              <a:cs typeface="Arial" panose="020B0604020202020204" pitchFamily="34" charset="0"/>
                            </a:rPr>
                            <a:t>261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kern="1200" dirty="0">
                              <a:solidFill>
                                <a:schemeClr val="tx1"/>
                              </a:solidFill>
                              <a:latin typeface="Arial" panose="020B0604020202020204" pitchFamily="34" charset="0"/>
                              <a:ea typeface="+mn-ea"/>
                              <a:cs typeface="Arial" panose="020B0604020202020204" pitchFamily="34" charset="0"/>
                            </a:rPr>
                            <a:t>0.003831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kern="1200" dirty="0">
                              <a:solidFill>
                                <a:schemeClr val="tx1"/>
                              </a:solidFill>
                              <a:latin typeface="Arial" panose="020B0604020202020204" pitchFamily="34" charset="0"/>
                              <a:ea typeface="+mn-ea"/>
                              <a:cs typeface="Arial" panose="020B0604020202020204" pitchFamily="34" charset="0"/>
                            </a:rPr>
                            <a:t>0.061898</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kern="1200" dirty="0">
                              <a:solidFill>
                                <a:schemeClr val="tx1"/>
                              </a:solidFill>
                              <a:latin typeface="Arial" panose="020B0604020202020204" pitchFamily="34" charset="0"/>
                              <a:ea typeface="+mn-ea"/>
                              <a:cs typeface="Arial" panose="020B0604020202020204" pitchFamily="34" charset="0"/>
                            </a:rPr>
                            <a:t>16.15549</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050" kern="1200" dirty="0">
                              <a:solidFill>
                                <a:schemeClr val="tx1"/>
                              </a:solidFill>
                              <a:latin typeface="Arial" panose="020B0604020202020204" pitchFamily="34" charset="0"/>
                              <a:ea typeface="+mn-ea"/>
                              <a:cs typeface="Arial" panose="020B0604020202020204" pitchFamily="34" charset="0"/>
                            </a:rPr>
                            <a:t>3.107302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17900">
                    <a:tc>
                      <a:txBody>
                        <a:bodyPr/>
                        <a:lstStyle/>
                        <a:p>
                          <a:pPr algn="ctr"/>
                          <a:r>
                            <a:rPr lang="en-US" sz="1050" dirty="0" smtClean="0">
                              <a:solidFill>
                                <a:schemeClr val="tx1"/>
                              </a:solidFill>
                              <a:latin typeface="Arial" panose="020B0604020202020204" pitchFamily="34" charset="0"/>
                              <a:cs typeface="Arial" panose="020B0604020202020204" pitchFamily="34" charset="0"/>
                            </a:rPr>
                            <a:t>189</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dirty="0" smtClean="0">
                              <a:solidFill>
                                <a:schemeClr val="tx1"/>
                              </a:solidFill>
                              <a:latin typeface="Arial" panose="020B0604020202020204" pitchFamily="34" charset="0"/>
                              <a:cs typeface="Arial" panose="020B0604020202020204" pitchFamily="34" charset="0"/>
                            </a:rPr>
                            <a:t>.24</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dirty="0" smtClean="0">
                              <a:solidFill>
                                <a:schemeClr val="tx1"/>
                              </a:solidFill>
                              <a:latin typeface="Arial" panose="020B0604020202020204" pitchFamily="34" charset="0"/>
                              <a:cs typeface="Arial" panose="020B0604020202020204" pitchFamily="34" charset="0"/>
                            </a:rPr>
                            <a:t>.83</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dirty="0" smtClean="0">
                              <a:solidFill>
                                <a:schemeClr val="tx1"/>
                              </a:solidFill>
                              <a:latin typeface="Arial" panose="020B0604020202020204" pitchFamily="34" charset="0"/>
                              <a:cs typeface="Arial" panose="020B0604020202020204" pitchFamily="34" charset="0"/>
                            </a:rPr>
                            <a:t>.79</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050" kern="1200" dirty="0">
                              <a:solidFill>
                                <a:schemeClr val="tx1"/>
                              </a:solidFill>
                              <a:latin typeface="Arial" panose="020B0604020202020204" pitchFamily="34" charset="0"/>
                              <a:ea typeface="+mn-ea"/>
                              <a:cs typeface="Arial" panose="020B0604020202020204" pitchFamily="34" charset="0"/>
                            </a:rPr>
                            <a:t>0.244774113</a:t>
                          </a:r>
                        </a:p>
                      </a:txBody>
                      <a:tcPr marL="9525" marR="857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kern="1200" dirty="0">
                              <a:solidFill>
                                <a:schemeClr val="tx1"/>
                              </a:solidFill>
                              <a:latin typeface="Arial" panose="020B0604020202020204" pitchFamily="34" charset="0"/>
                              <a:ea typeface="+mn-ea"/>
                              <a:cs typeface="Arial" panose="020B0604020202020204" pitchFamily="34" charset="0"/>
                            </a:rPr>
                            <a:t>186</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kern="1200" dirty="0">
                              <a:solidFill>
                                <a:schemeClr val="tx1"/>
                              </a:solidFill>
                              <a:latin typeface="Arial" panose="020B0604020202020204" pitchFamily="34" charset="0"/>
                              <a:ea typeface="+mn-ea"/>
                              <a:cs typeface="Arial" panose="020B0604020202020204" pitchFamily="34" charset="0"/>
                            </a:rPr>
                            <a:t>0.005376</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kern="1200" dirty="0">
                              <a:solidFill>
                                <a:schemeClr val="tx1"/>
                              </a:solidFill>
                              <a:latin typeface="Arial" panose="020B0604020202020204" pitchFamily="34" charset="0"/>
                              <a:ea typeface="+mn-ea"/>
                              <a:cs typeface="Arial" panose="020B0604020202020204" pitchFamily="34" charset="0"/>
                            </a:rPr>
                            <a:t>0.073324</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kern="1200" dirty="0">
                              <a:solidFill>
                                <a:schemeClr val="tx1"/>
                              </a:solidFill>
                              <a:latin typeface="Arial" panose="020B0604020202020204" pitchFamily="34" charset="0"/>
                              <a:ea typeface="+mn-ea"/>
                              <a:cs typeface="Arial" panose="020B0604020202020204" pitchFamily="34" charset="0"/>
                            </a:rPr>
                            <a:t>13.63818</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050" kern="1200" dirty="0">
                              <a:solidFill>
                                <a:schemeClr val="tx1"/>
                              </a:solidFill>
                              <a:latin typeface="Arial" panose="020B0604020202020204" pitchFamily="34" charset="0"/>
                              <a:ea typeface="+mn-ea"/>
                              <a:cs typeface="Arial" panose="020B0604020202020204" pitchFamily="34" charset="0"/>
                            </a:rPr>
                            <a:t>3.338274</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17900">
                    <a:tc>
                      <a:txBody>
                        <a:bodyPr/>
                        <a:lstStyle/>
                        <a:p>
                          <a:pPr algn="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rtl="0" fontAlgn="ctr"/>
                          <a:endParaRPr lang="en-US" sz="1050" b="0" i="0" u="none" strike="noStrike" dirty="0">
                            <a:solidFill>
                              <a:srgbClr val="000000"/>
                            </a:solidFill>
                            <a:effectLst/>
                            <a:latin typeface="Arial" panose="020B0604020202020204" pitchFamily="34" charset="0"/>
                          </a:endParaRPr>
                        </a:p>
                      </a:txBody>
                      <a:tcPr marL="9525" marR="857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US" sz="1050" b="0" i="0" u="none" strike="noStrike" kern="1200" dirty="0">
                            <a:solidFill>
                              <a:srgbClr val="000000"/>
                            </a:solidFill>
                            <a:effectLst/>
                            <a:latin typeface="Arial" panose="020B0604020202020204" pitchFamily="34" charset="0"/>
                            <a:ea typeface="+mn-ea"/>
                            <a:cs typeface="+mn-cs"/>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US" sz="1050" b="0" i="0" u="none" strike="noStrike" kern="1200" dirty="0">
                            <a:solidFill>
                              <a:srgbClr val="000000"/>
                            </a:solidFill>
                            <a:effectLst/>
                            <a:latin typeface="Arial" panose="020B0604020202020204" pitchFamily="34" charset="0"/>
                            <a:ea typeface="+mn-ea"/>
                            <a:cs typeface="+mn-cs"/>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US" sz="1050" b="0" i="0" u="none" strike="noStrike" kern="1200" dirty="0">
                            <a:solidFill>
                              <a:srgbClr val="000000"/>
                            </a:solidFill>
                            <a:effectLst/>
                            <a:latin typeface="Arial" panose="020B0604020202020204" pitchFamily="34" charset="0"/>
                            <a:ea typeface="+mn-ea"/>
                            <a:cs typeface="+mn-cs"/>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050" kern="1200" dirty="0" smtClean="0">
                              <a:solidFill>
                                <a:schemeClr val="tx1"/>
                              </a:solidFill>
                              <a:latin typeface="Arial" panose="020B0604020202020204" pitchFamily="34" charset="0"/>
                              <a:ea typeface="+mn-ea"/>
                              <a:cs typeface="Arial" panose="020B0604020202020204" pitchFamily="34" charset="0"/>
                            </a:rPr>
                            <a:t>89.17754</a:t>
                          </a:r>
                          <a:endParaRPr lang="en-US" sz="1050" kern="1200" dirty="0">
                            <a:solidFill>
                              <a:schemeClr val="tx1"/>
                            </a:solidFill>
                            <a:latin typeface="Arial" panose="020B0604020202020204" pitchFamily="34" charset="0"/>
                            <a:ea typeface="+mn-ea"/>
                            <a:cs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050" kern="1200" dirty="0" smtClean="0">
                              <a:solidFill>
                                <a:schemeClr val="tx1"/>
                              </a:solidFill>
                              <a:latin typeface="Arial" panose="020B0604020202020204" pitchFamily="34" charset="0"/>
                              <a:ea typeface="+mn-ea"/>
                              <a:cs typeface="Arial" panose="020B0604020202020204" pitchFamily="34" charset="0"/>
                            </a:rPr>
                            <a:t>17.21236</a:t>
                          </a:r>
                          <a:endParaRPr lang="en-US" sz="1050" kern="1200" dirty="0">
                            <a:solidFill>
                              <a:schemeClr val="tx1"/>
                            </a:solidFill>
                            <a:latin typeface="Arial" panose="020B0604020202020204" pitchFamily="34" charset="0"/>
                            <a:ea typeface="+mn-ea"/>
                            <a:cs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mc:Fallback>
      </mc:AlternateContent>
      <p:sp>
        <p:nvSpPr>
          <p:cNvPr id="9" name="Title 1"/>
          <p:cNvSpPr txBox="1">
            <a:spLocks/>
          </p:cNvSpPr>
          <p:nvPr/>
        </p:nvSpPr>
        <p:spPr>
          <a:xfrm>
            <a:off x="914400" y="419100"/>
            <a:ext cx="8229600" cy="8572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smtClean="0">
                <a:solidFill>
                  <a:srgbClr val="002855"/>
                </a:solidFill>
                <a:latin typeface="Arial" charset="0"/>
                <a:ea typeface="Arial" charset="0"/>
                <a:cs typeface="Arial" charset="0"/>
              </a:rPr>
              <a:t>Hedges and </a:t>
            </a:r>
            <a:r>
              <a:rPr lang="en-US" sz="4000" b="1" dirty="0" err="1" smtClean="0">
                <a:solidFill>
                  <a:srgbClr val="002855"/>
                </a:solidFill>
                <a:latin typeface="Arial" charset="0"/>
                <a:ea typeface="Arial" charset="0"/>
                <a:cs typeface="Arial" charset="0"/>
              </a:rPr>
              <a:t>Olkin</a:t>
            </a:r>
            <a:r>
              <a:rPr lang="en-US" sz="4000" b="1" dirty="0" smtClean="0">
                <a:solidFill>
                  <a:srgbClr val="002855"/>
                </a:solidFill>
                <a:latin typeface="Arial" charset="0"/>
                <a:ea typeface="Arial" charset="0"/>
                <a:cs typeface="Arial" charset="0"/>
              </a:rPr>
              <a:t> approach</a:t>
            </a:r>
            <a:endParaRPr lang="en-US" sz="4000" b="1" dirty="0">
              <a:solidFill>
                <a:srgbClr val="002855"/>
              </a:solidFill>
              <a:latin typeface="Arial" charset="0"/>
              <a:ea typeface="Arial" charset="0"/>
              <a:cs typeface="Arial" charset="0"/>
            </a:endParaRPr>
          </a:p>
        </p:txBody>
      </p:sp>
      <mc:AlternateContent xmlns:mc="http://schemas.openxmlformats.org/markup-compatibility/2006" xmlns:a14="http://schemas.microsoft.com/office/drawing/2010/main">
        <mc:Choice Requires="a14">
          <p:sp>
            <p:nvSpPr>
              <p:cNvPr id="11" name="TextBox 10"/>
              <p:cNvSpPr txBox="1"/>
              <p:nvPr/>
            </p:nvSpPr>
            <p:spPr>
              <a:xfrm>
                <a:off x="6629400" y="1657350"/>
                <a:ext cx="2438400" cy="923394"/>
              </a:xfrm>
              <a:prstGeom prst="rect">
                <a:avLst/>
              </a:prstGeom>
              <a:noFill/>
            </p:spPr>
            <p:txBody>
              <a:bodyPr wrap="square" lIns="0" tIns="0" rIns="0" bIns="0" rtlCol="0">
                <a:spAutoFit/>
              </a:bodyPr>
              <a:lstStyle/>
              <a:p>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𝑧</m:t>
                        </m:r>
                      </m:e>
                    </m:acc>
                  </m:oMath>
                </a14:m>
                <a:r>
                  <a:rPr lang="en-US" dirty="0" smtClean="0"/>
                  <a:t>	=  </a:t>
                </a:r>
                <a14:m>
                  <m:oMath xmlns:m="http://schemas.openxmlformats.org/officeDocument/2006/math">
                    <m:f>
                      <m:fPr>
                        <m:type m:val="skw"/>
                        <m:ctrlPr>
                          <a:rPr lang="en-US" i="1" smtClean="0">
                            <a:latin typeface="Cambria Math" panose="02040503050406030204" pitchFamily="18" charset="0"/>
                          </a:rPr>
                        </m:ctrlPr>
                      </m:fPr>
                      <m:num>
                        <m:nary>
                          <m:naryPr>
                            <m:chr m:val="∑"/>
                            <m:subHide m:val="on"/>
                            <m:supHide m:val="on"/>
                            <m:ctrlPr>
                              <a:rPr lang="en-US" i="1" smtClean="0">
                                <a:latin typeface="Cambria Math" panose="02040503050406030204" pitchFamily="18" charset="0"/>
                              </a:rPr>
                            </m:ctrlPr>
                          </m:naryPr>
                          <m:sub/>
                          <m:sup/>
                          <m:e>
                            <m:r>
                              <a:rPr lang="en-US" b="0" i="1" smtClean="0">
                                <a:latin typeface="Cambria Math" panose="02040503050406030204" pitchFamily="18" charset="0"/>
                              </a:rPr>
                              <m:t>(</m:t>
                            </m:r>
                            <m:r>
                              <a:rPr lang="en-US" b="0" i="1" smtClean="0">
                                <a:latin typeface="Cambria Math" panose="02040503050406030204" pitchFamily="18" charset="0"/>
                              </a:rPr>
                              <m:t>𝑖𝑛𝑣</m:t>
                            </m:r>
                            <m:r>
                              <a:rPr lang="en-US" b="0" i="1" smtClean="0">
                                <a:latin typeface="Cambria Math" panose="02040503050406030204" pitchFamily="18" charset="0"/>
                              </a:rPr>
                              <m:t>.</m:t>
                            </m:r>
                            <m:r>
                              <a:rPr lang="en-US" b="0" i="1" smtClean="0">
                                <a:latin typeface="Cambria Math" panose="02040503050406030204" pitchFamily="18" charset="0"/>
                              </a:rPr>
                              <m:t>𝑠𝑒𝑖</m:t>
                            </m:r>
                            <m:r>
                              <a:rPr lang="en-US" b="0" i="1" smtClean="0">
                                <a:latin typeface="Cambria Math" panose="02040503050406030204" pitchFamily="18" charset="0"/>
                              </a:rPr>
                              <m:t>∗</m:t>
                            </m:r>
                            <m:r>
                              <a:rPr lang="en-US" b="0" i="1" smtClean="0">
                                <a:latin typeface="Cambria Math" panose="02040503050406030204" pitchFamily="18" charset="0"/>
                              </a:rPr>
                              <m:t>𝑧</m:t>
                            </m:r>
                            <m:r>
                              <a:rPr lang="en-US" b="0" i="1" smtClean="0">
                                <a:latin typeface="Cambria Math" panose="02040503050406030204" pitchFamily="18" charset="0"/>
                              </a:rPr>
                              <m:t>)</m:t>
                            </m:r>
                          </m:e>
                        </m:nary>
                      </m:num>
                      <m:den>
                        <m:nary>
                          <m:naryPr>
                            <m:chr m:val="∑"/>
                            <m:subHide m:val="on"/>
                            <m:supHide m:val="on"/>
                            <m:ctrlPr>
                              <a:rPr lang="en-US" i="1" smtClean="0">
                                <a:latin typeface="Cambria Math" panose="02040503050406030204" pitchFamily="18" charset="0"/>
                              </a:rPr>
                            </m:ctrlPr>
                          </m:naryPr>
                          <m:sub/>
                          <m:sup/>
                          <m:e>
                            <m:r>
                              <a:rPr lang="en-US" b="0" i="1" smtClean="0">
                                <a:latin typeface="Cambria Math" panose="02040503050406030204" pitchFamily="18" charset="0"/>
                              </a:rPr>
                              <m:t>𝑖𝑛𝑣</m:t>
                            </m:r>
                            <m:r>
                              <a:rPr lang="en-US" b="0" i="1" smtClean="0">
                                <a:latin typeface="Cambria Math" panose="02040503050406030204" pitchFamily="18" charset="0"/>
                              </a:rPr>
                              <m:t>.</m:t>
                            </m:r>
                            <m:r>
                              <a:rPr lang="en-US" b="0" i="1" smtClean="0">
                                <a:latin typeface="Cambria Math" panose="02040503050406030204" pitchFamily="18" charset="0"/>
                              </a:rPr>
                              <m:t>𝑠𝑒𝑖</m:t>
                            </m:r>
                          </m:e>
                        </m:nary>
                      </m:den>
                    </m:f>
                  </m:oMath>
                </a14:m>
                <a:r>
                  <a:rPr lang="en-US" dirty="0" smtClean="0"/>
                  <a:t>		</a:t>
                </a:r>
                <a:endParaRPr lang="en-US" dirty="0"/>
              </a:p>
              <a:p>
                <a:endParaRPr lang="en-US" dirty="0"/>
              </a:p>
            </p:txBody>
          </p:sp>
        </mc:Choice>
        <mc:Fallback xmlns="">
          <p:sp>
            <p:nvSpPr>
              <p:cNvPr id="11" name="TextBox 10"/>
              <p:cNvSpPr txBox="1">
                <a:spLocks noRot="1" noChangeAspect="1" noMove="1" noResize="1" noEditPoints="1" noAdjustHandles="1" noChangeArrowheads="1" noChangeShapeType="1" noTextEdit="1"/>
              </p:cNvSpPr>
              <p:nvPr/>
            </p:nvSpPr>
            <p:spPr>
              <a:xfrm>
                <a:off x="6629400" y="1657350"/>
                <a:ext cx="2438400" cy="923394"/>
              </a:xfrm>
              <a:prstGeom prst="rect">
                <a:avLst/>
              </a:prstGeom>
              <a:blipFill rotWithShape="0">
                <a:blip r:embed="rId9"/>
                <a:stretch>
                  <a:fillRect l="-2500" t="-63576" r="-8250" b="-364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a:off x="6629400" y="2448343"/>
                <a:ext cx="2438400" cy="830997"/>
              </a:xfrm>
              <a:prstGeom prst="rect">
                <a:avLst/>
              </a:prstGeom>
              <a:noFill/>
            </p:spPr>
            <p:txBody>
              <a:bodyPr wrap="square" lIns="0" tIns="0" rIns="0" bIns="0" rtlCol="0">
                <a:spAutoFit/>
              </a:bodyPr>
              <a:lstStyle/>
              <a:p>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𝑧</m:t>
                        </m:r>
                      </m:e>
                    </m:acc>
                  </m:oMath>
                </a14:m>
                <a:r>
                  <a:rPr lang="en-US" dirty="0" smtClean="0"/>
                  <a:t>	=  </a:t>
                </a:r>
                <a14:m>
                  <m:oMath xmlns:m="http://schemas.openxmlformats.org/officeDocument/2006/math">
                    <m:f>
                      <m:fPr>
                        <m:type m:val="skw"/>
                        <m:ctrlPr>
                          <a:rPr lang="en-US" i="1" smtClean="0">
                            <a:latin typeface="Cambria Math" panose="02040503050406030204" pitchFamily="18" charset="0"/>
                          </a:rPr>
                        </m:ctrlPr>
                      </m:fPr>
                      <m:num>
                        <m:r>
                          <a:rPr lang="en-US" b="0" i="1" smtClean="0">
                            <a:latin typeface="Cambria Math" panose="02040503050406030204" pitchFamily="18" charset="0"/>
                          </a:rPr>
                          <m:t>17.21236</m:t>
                        </m:r>
                      </m:num>
                      <m:den>
                        <m:r>
                          <a:rPr lang="en-US" b="0" i="1" smtClean="0">
                            <a:latin typeface="Cambria Math" panose="02040503050406030204" pitchFamily="18" charset="0"/>
                          </a:rPr>
                          <m:t>89.17754</m:t>
                        </m:r>
                      </m:den>
                    </m:f>
                  </m:oMath>
                </a14:m>
                <a:r>
                  <a:rPr lang="en-US" dirty="0" smtClean="0"/>
                  <a:t>		</a:t>
                </a:r>
                <a:endParaRPr lang="en-US" dirty="0"/>
              </a:p>
              <a:p>
                <a:endParaRPr lang="en-US" dirty="0"/>
              </a:p>
            </p:txBody>
          </p:sp>
        </mc:Choice>
        <mc:Fallback xmlns="">
          <p:sp>
            <p:nvSpPr>
              <p:cNvPr id="12" name="TextBox 11"/>
              <p:cNvSpPr txBox="1">
                <a:spLocks noRot="1" noChangeAspect="1" noMove="1" noResize="1" noEditPoints="1" noAdjustHandles="1" noChangeArrowheads="1" noChangeShapeType="1" noTextEdit="1"/>
              </p:cNvSpPr>
              <p:nvPr/>
            </p:nvSpPr>
            <p:spPr>
              <a:xfrm>
                <a:off x="6629400" y="2448343"/>
                <a:ext cx="2438400" cy="830997"/>
              </a:xfrm>
              <a:prstGeom prst="rect">
                <a:avLst/>
              </a:prstGeom>
              <a:blipFill rotWithShape="0">
                <a:blip r:embed="rId10"/>
                <a:stretch>
                  <a:fillRect l="-2500" t="-57353" b="-183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p:cNvSpPr txBox="1"/>
              <p:nvPr/>
            </p:nvSpPr>
            <p:spPr>
              <a:xfrm>
                <a:off x="6629400" y="3037049"/>
                <a:ext cx="2438400" cy="553998"/>
              </a:xfrm>
              <a:prstGeom prst="rect">
                <a:avLst/>
              </a:prstGeom>
              <a:noFill/>
            </p:spPr>
            <p:txBody>
              <a:bodyPr wrap="square" lIns="0" tIns="0" rIns="0" bIns="0" rtlCol="0">
                <a:spAutoFit/>
              </a:bodyPr>
              <a:lstStyle/>
              <a:p>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𝑧</m:t>
                        </m:r>
                      </m:e>
                    </m:acc>
                  </m:oMath>
                </a14:m>
                <a:r>
                  <a:rPr lang="en-US" dirty="0" smtClean="0"/>
                  <a:t>	=  .193012		</a:t>
                </a:r>
                <a:endParaRPr lang="en-US" dirty="0"/>
              </a:p>
              <a:p>
                <a:endParaRPr lang="en-US" dirty="0"/>
              </a:p>
            </p:txBody>
          </p:sp>
        </mc:Choice>
        <mc:Fallback xmlns="">
          <p:sp>
            <p:nvSpPr>
              <p:cNvPr id="13" name="TextBox 12"/>
              <p:cNvSpPr txBox="1">
                <a:spLocks noRot="1" noChangeAspect="1" noMove="1" noResize="1" noEditPoints="1" noAdjustHandles="1" noChangeArrowheads="1" noChangeShapeType="1" noTextEdit="1"/>
              </p:cNvSpPr>
              <p:nvPr/>
            </p:nvSpPr>
            <p:spPr>
              <a:xfrm>
                <a:off x="6629400" y="3037049"/>
                <a:ext cx="2438400" cy="553998"/>
              </a:xfrm>
              <a:prstGeom prst="rect">
                <a:avLst/>
              </a:prstGeom>
              <a:blipFill rotWithShape="0">
                <a:blip r:embed="rId11"/>
                <a:stretch>
                  <a:fillRect l="-2500" t="-14286"/>
                </a:stretch>
              </a:blipFill>
            </p:spPr>
            <p:txBody>
              <a:bodyPr/>
              <a:lstStyle/>
              <a:p>
                <a:r>
                  <a:rPr lang="en-US">
                    <a:noFill/>
                  </a:rPr>
                  <a:t> </a:t>
                </a:r>
              </a:p>
            </p:txBody>
          </p:sp>
        </mc:Fallback>
      </mc:AlternateContent>
    </p:spTree>
    <p:extLst>
      <p:ext uri="{BB962C8B-B14F-4D97-AF65-F5344CB8AC3E}">
        <p14:creationId xmlns:p14="http://schemas.microsoft.com/office/powerpoint/2010/main" val="3548011226"/>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3238500" y="4324350"/>
            <a:ext cx="2667000" cy="32004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000" dirty="0" smtClean="0">
                <a:solidFill>
                  <a:srgbClr val="002855"/>
                </a:solidFill>
                <a:latin typeface="Arial" charset="0"/>
                <a:ea typeface="Arial" charset="0"/>
                <a:cs typeface="Arial" charset="0"/>
              </a:rPr>
              <a:t>How to conduct a meta-analysis</a:t>
            </a:r>
            <a:endParaRPr lang="en-US" sz="1000" dirty="0">
              <a:solidFill>
                <a:srgbClr val="002855"/>
              </a:solidFill>
              <a:latin typeface="Arial" charset="0"/>
              <a:ea typeface="Arial" charset="0"/>
              <a:cs typeface="Arial" charset="0"/>
            </a:endParaRPr>
          </a:p>
        </p:txBody>
      </p:sp>
      <p:sp>
        <p:nvSpPr>
          <p:cNvPr id="4" name="Content Placeholder 16"/>
          <p:cNvSpPr txBox="1">
            <a:spLocks/>
          </p:cNvSpPr>
          <p:nvPr/>
        </p:nvSpPr>
        <p:spPr>
          <a:xfrm>
            <a:off x="6934200" y="4324350"/>
            <a:ext cx="2209800" cy="81915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buFont typeface="Arial"/>
              <a:buNone/>
            </a:pPr>
            <a:r>
              <a:rPr lang="en-US" sz="1100" dirty="0" smtClean="0">
                <a:solidFill>
                  <a:srgbClr val="002855"/>
                </a:solidFill>
                <a:latin typeface="Arial" charset="0"/>
                <a:ea typeface="Arial" charset="0"/>
                <a:cs typeface="Arial" charset="0"/>
              </a:rPr>
              <a:t>John Chambers College of Business and Economics</a:t>
            </a:r>
            <a:endParaRPr lang="en-US" dirty="0" smtClean="0">
              <a:solidFill>
                <a:srgbClr val="002855"/>
              </a:solidFill>
            </a:endParaRPr>
          </a:p>
        </p:txBody>
      </p:sp>
      <p:graphicFrame>
        <p:nvGraphicFramePr>
          <p:cNvPr id="6" name="Diagram 5"/>
          <p:cNvGraphicFramePr/>
          <p:nvPr/>
        </p:nvGraphicFramePr>
        <p:xfrm>
          <a:off x="3238500" y="4552950"/>
          <a:ext cx="2667000" cy="3714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itle 1"/>
          <p:cNvSpPr txBox="1">
            <a:spLocks/>
          </p:cNvSpPr>
          <p:nvPr/>
        </p:nvSpPr>
        <p:spPr>
          <a:xfrm>
            <a:off x="2838450" y="4838700"/>
            <a:ext cx="3467100" cy="323850"/>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400" dirty="0">
                <a:latin typeface="Arial" charset="0"/>
                <a:cs typeface="Arial" charset="0"/>
              </a:rPr>
              <a:t>Step 5: Analyzing and integrating the outcomes of studies</a:t>
            </a:r>
            <a:endParaRPr lang="en-US" sz="1400" b="1" dirty="0">
              <a:solidFill>
                <a:srgbClr val="002855"/>
              </a:solidFill>
              <a:latin typeface="Arial" charset="0"/>
              <a:ea typeface="Arial" charset="0"/>
              <a:cs typeface="Arial" charset="0"/>
            </a:endParaRPr>
          </a:p>
        </p:txBody>
      </p:sp>
      <mc:AlternateContent xmlns:mc="http://schemas.openxmlformats.org/markup-compatibility/2006" xmlns:a14="http://schemas.microsoft.com/office/drawing/2010/main">
        <mc:Choice Requires="a14">
          <p:graphicFrame>
            <p:nvGraphicFramePr>
              <p:cNvPr id="8" name="Table 7"/>
              <p:cNvGraphicFramePr>
                <a:graphicFrameLocks noGrp="1"/>
              </p:cNvGraphicFramePr>
              <p:nvPr/>
            </p:nvGraphicFramePr>
            <p:xfrm>
              <a:off x="381000" y="1657350"/>
              <a:ext cx="5942648" cy="2505380"/>
            </p:xfrm>
            <a:graphic>
              <a:graphicData uri="http://schemas.openxmlformats.org/drawingml/2006/table">
                <a:tbl>
                  <a:tblPr firstRow="1" bandRow="1">
                    <a:tableStyleId>{5C22544A-7EE6-4342-B048-85BDC9FD1C3A}</a:tableStyleId>
                  </a:tblPr>
                  <a:tblGrid>
                    <a:gridCol w="443230"/>
                    <a:gridCol w="405130"/>
                    <a:gridCol w="405130"/>
                    <a:gridCol w="405130"/>
                    <a:gridCol w="914400"/>
                    <a:gridCol w="597217"/>
                    <a:gridCol w="738505"/>
                    <a:gridCol w="614363"/>
                    <a:gridCol w="614363"/>
                    <a:gridCol w="805180"/>
                  </a:tblGrid>
                  <a:tr h="239298">
                    <a:tc gridSpan="4">
                      <a:txBody>
                        <a:bodyPr/>
                        <a:lstStyle/>
                        <a:p>
                          <a:pPr algn="ctr"/>
                          <a:r>
                            <a:rPr lang="en-US" sz="1050" dirty="0" smtClean="0">
                              <a:solidFill>
                                <a:schemeClr val="tx1"/>
                              </a:solidFill>
                              <a:latin typeface="Arial" panose="020B0604020202020204" pitchFamily="34" charset="0"/>
                              <a:cs typeface="Arial" panose="020B0604020202020204" pitchFamily="34" charset="0"/>
                            </a:rPr>
                            <a:t>Coding sheet</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sz="105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sz="105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sz="105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i="0" dirty="0" smtClean="0">
                              <a:solidFill>
                                <a:schemeClr val="tx1"/>
                              </a:solidFill>
                              <a:latin typeface="Arial" panose="020B0604020202020204" pitchFamily="34" charset="0"/>
                              <a:cs typeface="Arial" panose="020B0604020202020204" pitchFamily="34" charset="0"/>
                            </a:rPr>
                            <a:t>(N</a:t>
                          </a:r>
                          <a:r>
                            <a:rPr lang="en-US" sz="1050" i="0" baseline="0" dirty="0" smtClean="0">
                              <a:solidFill>
                                <a:schemeClr val="tx1"/>
                              </a:solidFill>
                              <a:latin typeface="Arial" panose="020B0604020202020204" pitchFamily="34" charset="0"/>
                              <a:cs typeface="Arial" panose="020B0604020202020204" pitchFamily="34" charset="0"/>
                            </a:rPr>
                            <a:t> - 3)</a:t>
                          </a:r>
                          <a:endParaRPr lang="en-US" sz="1050" i="0" dirty="0" smtClean="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i="0" dirty="0" smtClean="0">
                              <a:solidFill>
                                <a:schemeClr val="tx1"/>
                              </a:solidFill>
                              <a:latin typeface="Arial" panose="020B0604020202020204" pitchFamily="34" charset="0"/>
                              <a:cs typeface="Arial" panose="020B0604020202020204" pitchFamily="34" charset="0"/>
                            </a:rPr>
                            <a:t>(1/N – 3)</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ad>
                                  <m:radPr>
                                    <m:degHide m:val="on"/>
                                    <m:ctrlPr>
                                      <a:rPr lang="en-US" sz="1050" i="1" smtClean="0">
                                        <a:solidFill>
                                          <a:schemeClr val="tx1"/>
                                        </a:solidFill>
                                        <a:latin typeface="Cambria Math" panose="02040503050406030204" pitchFamily="18" charset="0"/>
                                        <a:cs typeface="Arial" panose="020B0604020202020204" pitchFamily="34" charset="0"/>
                                      </a:rPr>
                                    </m:ctrlPr>
                                  </m:radPr>
                                  <m:deg/>
                                  <m:e>
                                    <m:r>
                                      <a:rPr lang="en-US" sz="1050" b="0" i="1" smtClean="0">
                                        <a:solidFill>
                                          <a:schemeClr val="tx1"/>
                                        </a:solidFill>
                                        <a:latin typeface="Cambria Math" panose="02040503050406030204" pitchFamily="18" charset="0"/>
                                        <a:cs typeface="Arial" panose="020B0604020202020204" pitchFamily="34" charset="0"/>
                                      </a:rPr>
                                      <m:t>𝑣𝑖</m:t>
                                    </m:r>
                                  </m:e>
                                </m:rad>
                              </m:oMath>
                            </m:oMathPara>
                          </a14:m>
                          <a:endParaRPr lang="en-US" sz="1050" i="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type m:val="skw"/>
                                    <m:ctrlPr>
                                      <a:rPr lang="en-US" sz="1050" i="1" smtClean="0">
                                        <a:solidFill>
                                          <a:schemeClr val="tx1"/>
                                        </a:solidFill>
                                        <a:latin typeface="Cambria Math" panose="02040503050406030204" pitchFamily="18" charset="0"/>
                                        <a:cs typeface="Arial" panose="020B0604020202020204" pitchFamily="34" charset="0"/>
                                      </a:rPr>
                                    </m:ctrlPr>
                                  </m:fPr>
                                  <m:num>
                                    <m:r>
                                      <a:rPr lang="en-US" sz="1050" b="1" i="1" smtClean="0">
                                        <a:solidFill>
                                          <a:schemeClr val="tx1"/>
                                        </a:solidFill>
                                        <a:latin typeface="Cambria Math" panose="02040503050406030204" pitchFamily="18" charset="0"/>
                                        <a:cs typeface="Arial" panose="020B0604020202020204" pitchFamily="34" charset="0"/>
                                      </a:rPr>
                                      <m:t>𝟏</m:t>
                                    </m:r>
                                  </m:num>
                                  <m:den>
                                    <m:rad>
                                      <m:radPr>
                                        <m:degHide m:val="on"/>
                                        <m:ctrlPr>
                                          <a:rPr lang="en-US" sz="1050" i="1" smtClean="0">
                                            <a:solidFill>
                                              <a:schemeClr val="tx1"/>
                                            </a:solidFill>
                                            <a:latin typeface="Cambria Math" panose="02040503050406030204" pitchFamily="18" charset="0"/>
                                            <a:cs typeface="Arial" panose="020B0604020202020204" pitchFamily="34" charset="0"/>
                                          </a:rPr>
                                        </m:ctrlPr>
                                      </m:radPr>
                                      <m:deg/>
                                      <m:e>
                                        <m:r>
                                          <a:rPr lang="en-US" sz="1050" b="1" i="1" smtClean="0">
                                            <a:solidFill>
                                              <a:schemeClr val="tx1"/>
                                            </a:solidFill>
                                            <a:latin typeface="Cambria Math" panose="02040503050406030204" pitchFamily="18" charset="0"/>
                                            <a:cs typeface="Arial" panose="020B0604020202020204" pitchFamily="34" charset="0"/>
                                          </a:rPr>
                                          <m:t>𝒗𝒊</m:t>
                                        </m:r>
                                      </m:e>
                                    </m:rad>
                                  </m:den>
                                </m:f>
                              </m:oMath>
                            </m:oMathPara>
                          </a14:m>
                          <a:endParaRPr lang="en-US" sz="1050" i="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050" i="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239298">
                    <a:tc>
                      <a:txBody>
                        <a:bodyPr/>
                        <a:lstStyle/>
                        <a:p>
                          <a:pPr algn="ctr"/>
                          <a:r>
                            <a:rPr lang="en-US" sz="1050" dirty="0" smtClean="0">
                              <a:solidFill>
                                <a:schemeClr val="tx1"/>
                              </a:solidFill>
                              <a:latin typeface="Arial" panose="020B0604020202020204" pitchFamily="34" charset="0"/>
                              <a:cs typeface="Arial" panose="020B0604020202020204" pitchFamily="34" charset="0"/>
                            </a:rPr>
                            <a:t>N</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i="1" dirty="0" smtClean="0">
                              <a:solidFill>
                                <a:schemeClr val="tx1"/>
                              </a:solidFill>
                              <a:latin typeface="Arial" panose="020B0604020202020204" pitchFamily="34" charset="0"/>
                              <a:cs typeface="Arial" panose="020B0604020202020204" pitchFamily="34" charset="0"/>
                            </a:rPr>
                            <a:t>r</a:t>
                          </a:r>
                          <a:endParaRPr lang="en-US" sz="1050" i="1"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dirty="0" err="1" smtClean="0">
                              <a:solidFill>
                                <a:schemeClr val="tx1"/>
                              </a:solidFill>
                              <a:latin typeface="Arial" panose="020B0604020202020204" pitchFamily="34" charset="0"/>
                              <a:cs typeface="Arial" panose="020B0604020202020204" pitchFamily="34" charset="0"/>
                            </a:rPr>
                            <a:t>ryy</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dirty="0" err="1" smtClean="0">
                              <a:solidFill>
                                <a:schemeClr val="tx1"/>
                              </a:solidFill>
                              <a:latin typeface="Arial" panose="020B0604020202020204" pitchFamily="34" charset="0"/>
                              <a:cs typeface="Arial" panose="020B0604020202020204" pitchFamily="34" charset="0"/>
                            </a:rPr>
                            <a:t>rxx</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i="1" dirty="0" smtClean="0">
                              <a:solidFill>
                                <a:schemeClr val="tx1"/>
                              </a:solidFill>
                              <a:latin typeface="Arial" panose="020B0604020202020204" pitchFamily="34" charset="0"/>
                              <a:cs typeface="Arial" panose="020B0604020202020204" pitchFamily="34" charset="0"/>
                            </a:rPr>
                            <a:t>z</a:t>
                          </a:r>
                          <a:endParaRPr lang="en-US" sz="1050" i="1"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i="1" dirty="0" smtClean="0">
                              <a:solidFill>
                                <a:schemeClr val="tx1"/>
                              </a:solidFill>
                              <a:latin typeface="Arial" panose="020B0604020202020204" pitchFamily="34" charset="0"/>
                              <a:cs typeface="Arial" panose="020B0604020202020204" pitchFamily="34" charset="0"/>
                            </a:rPr>
                            <a:t>w</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i="1" dirty="0" smtClean="0">
                              <a:solidFill>
                                <a:schemeClr val="tx1"/>
                              </a:solidFill>
                              <a:latin typeface="Arial" panose="020B0604020202020204" pitchFamily="34" charset="0"/>
                              <a:cs typeface="Arial" panose="020B0604020202020204" pitchFamily="34" charset="0"/>
                            </a:rPr>
                            <a:t>vi</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i="0" dirty="0" err="1" smtClean="0">
                              <a:solidFill>
                                <a:schemeClr val="tx1"/>
                              </a:solidFill>
                              <a:latin typeface="Arial" panose="020B0604020202020204" pitchFamily="34" charset="0"/>
                              <a:cs typeface="Arial" panose="020B0604020202020204" pitchFamily="34" charset="0"/>
                            </a:rPr>
                            <a:t>sei</a:t>
                          </a:r>
                          <a:r>
                            <a:rPr lang="en-US" sz="1050" i="0" dirty="0" smtClean="0">
                              <a:solidFill>
                                <a:schemeClr val="tx1"/>
                              </a:solidFill>
                              <a:latin typeface="Arial" panose="020B0604020202020204" pitchFamily="34" charset="0"/>
                              <a:cs typeface="Arial" panose="020B0604020202020204" pitchFamily="34" charset="0"/>
                            </a:rPr>
                            <a:t>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i="0" dirty="0" err="1" smtClean="0">
                              <a:solidFill>
                                <a:schemeClr val="tx1"/>
                              </a:solidFill>
                              <a:latin typeface="Arial" panose="020B0604020202020204" pitchFamily="34" charset="0"/>
                              <a:cs typeface="Arial" panose="020B0604020202020204" pitchFamily="34" charset="0"/>
                            </a:rPr>
                            <a:t>inv.sei</a:t>
                          </a:r>
                          <a:endParaRPr lang="en-US" sz="1050" i="0" dirty="0" smtClean="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i="0" dirty="0" smtClean="0">
                              <a:solidFill>
                                <a:schemeClr val="tx1"/>
                              </a:solidFill>
                              <a:latin typeface="Arial" panose="020B0604020202020204" pitchFamily="34" charset="0"/>
                              <a:cs typeface="Arial" panose="020B0604020202020204" pitchFamily="34" charset="0"/>
                            </a:rPr>
                            <a:t>z * </a:t>
                          </a:r>
                          <a:r>
                            <a:rPr lang="en-US" sz="1050" i="0" dirty="0" err="1" smtClean="0">
                              <a:solidFill>
                                <a:schemeClr val="tx1"/>
                              </a:solidFill>
                              <a:latin typeface="Arial" panose="020B0604020202020204" pitchFamily="34" charset="0"/>
                              <a:cs typeface="Arial" panose="020B0604020202020204" pitchFamily="34" charset="0"/>
                            </a:rPr>
                            <a:t>inv.sei</a:t>
                          </a:r>
                          <a:r>
                            <a:rPr lang="en-US" sz="1050" i="0" dirty="0" smtClean="0">
                              <a:solidFill>
                                <a:schemeClr val="tx1"/>
                              </a:solidFill>
                              <a:latin typeface="Arial" panose="020B0604020202020204" pitchFamily="34" charset="0"/>
                              <a:cs typeface="Arial" panose="020B0604020202020204" pitchFamily="34" charset="0"/>
                            </a:rPr>
                            <a:t>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17900">
                    <a:tc>
                      <a:txBody>
                        <a:bodyPr/>
                        <a:lstStyle/>
                        <a:p>
                          <a:pPr algn="ctr"/>
                          <a:r>
                            <a:rPr lang="en-US" sz="1050" dirty="0" smtClean="0">
                              <a:solidFill>
                                <a:schemeClr val="tx1"/>
                              </a:solidFill>
                              <a:latin typeface="Arial" panose="020B0604020202020204" pitchFamily="34" charset="0"/>
                              <a:cs typeface="Arial" panose="020B0604020202020204" pitchFamily="34" charset="0"/>
                            </a:rPr>
                            <a:t>356</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dirty="0" smtClean="0">
                              <a:solidFill>
                                <a:schemeClr val="tx1"/>
                              </a:solidFill>
                              <a:latin typeface="Arial" panose="020B0604020202020204" pitchFamily="34" charset="0"/>
                              <a:cs typeface="Arial" panose="020B0604020202020204" pitchFamily="34" charset="0"/>
                            </a:rPr>
                            <a:t>.21</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dirty="0" smtClean="0">
                              <a:solidFill>
                                <a:schemeClr val="tx1"/>
                              </a:solidFill>
                              <a:latin typeface="Arial" panose="020B0604020202020204" pitchFamily="34" charset="0"/>
                              <a:cs typeface="Arial" panose="020B0604020202020204" pitchFamily="34" charset="0"/>
                            </a:rPr>
                            <a:t>.89</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dirty="0" smtClean="0">
                              <a:solidFill>
                                <a:schemeClr val="tx1"/>
                              </a:solidFill>
                              <a:latin typeface="Arial" panose="020B0604020202020204" pitchFamily="34" charset="0"/>
                              <a:cs typeface="Arial" panose="020B0604020202020204" pitchFamily="34" charset="0"/>
                            </a:rPr>
                            <a:t>.93</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050" kern="1200" dirty="0">
                              <a:solidFill>
                                <a:schemeClr val="tx1"/>
                              </a:solidFill>
                              <a:latin typeface="Arial" panose="020B0604020202020204" pitchFamily="34" charset="0"/>
                              <a:ea typeface="+mn-ea"/>
                              <a:cs typeface="Arial" panose="020B0604020202020204" pitchFamily="34" charset="0"/>
                            </a:rPr>
                            <a:t>0.213171347</a:t>
                          </a:r>
                        </a:p>
                      </a:txBody>
                      <a:tcPr marL="9525" marR="857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kern="1200" dirty="0">
                              <a:solidFill>
                                <a:schemeClr val="tx1"/>
                              </a:solidFill>
                              <a:latin typeface="Arial" panose="020B0604020202020204" pitchFamily="34" charset="0"/>
                              <a:ea typeface="+mn-ea"/>
                              <a:cs typeface="Arial" panose="020B0604020202020204" pitchFamily="34" charset="0"/>
                            </a:rPr>
                            <a:t>353</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kern="1200" dirty="0">
                              <a:solidFill>
                                <a:schemeClr val="tx1"/>
                              </a:solidFill>
                              <a:latin typeface="Arial" panose="020B0604020202020204" pitchFamily="34" charset="0"/>
                              <a:ea typeface="+mn-ea"/>
                              <a:cs typeface="Arial" panose="020B0604020202020204" pitchFamily="34" charset="0"/>
                            </a:rPr>
                            <a:t>0.002833</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kern="1200" dirty="0">
                              <a:solidFill>
                                <a:schemeClr val="tx1"/>
                              </a:solidFill>
                              <a:latin typeface="Arial" panose="020B0604020202020204" pitchFamily="34" charset="0"/>
                              <a:ea typeface="+mn-ea"/>
                              <a:cs typeface="Arial" panose="020B0604020202020204" pitchFamily="34" charset="0"/>
                            </a:rPr>
                            <a:t>0.053225</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kern="1200" dirty="0">
                              <a:solidFill>
                                <a:schemeClr val="tx1"/>
                              </a:solidFill>
                              <a:latin typeface="Arial" panose="020B0604020202020204" pitchFamily="34" charset="0"/>
                              <a:ea typeface="+mn-ea"/>
                              <a:cs typeface="Arial" panose="020B0604020202020204" pitchFamily="34" charset="0"/>
                            </a:rPr>
                            <a:t>18.78829</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050" kern="1200" dirty="0">
                              <a:solidFill>
                                <a:schemeClr val="tx1"/>
                              </a:solidFill>
                              <a:latin typeface="Arial" panose="020B0604020202020204" pitchFamily="34" charset="0"/>
                              <a:ea typeface="+mn-ea"/>
                              <a:cs typeface="Arial" panose="020B0604020202020204" pitchFamily="34" charset="0"/>
                            </a:rPr>
                            <a:t>4.005126</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17900">
                    <a:tc>
                      <a:txBody>
                        <a:bodyPr/>
                        <a:lstStyle/>
                        <a:p>
                          <a:pPr algn="ctr"/>
                          <a:r>
                            <a:rPr lang="en-US" sz="1050" dirty="0" smtClean="0">
                              <a:solidFill>
                                <a:schemeClr val="tx1"/>
                              </a:solidFill>
                              <a:latin typeface="Arial" panose="020B0604020202020204" pitchFamily="34" charset="0"/>
                              <a:cs typeface="Arial" panose="020B0604020202020204" pitchFamily="34" charset="0"/>
                            </a:rPr>
                            <a:t>415</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dirty="0" smtClean="0">
                              <a:solidFill>
                                <a:schemeClr val="tx1"/>
                              </a:solidFill>
                              <a:latin typeface="Arial" panose="020B0604020202020204" pitchFamily="34" charset="0"/>
                              <a:cs typeface="Arial" panose="020B0604020202020204" pitchFamily="34" charset="0"/>
                            </a:rPr>
                            <a:t>.18</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dirty="0" smtClean="0">
                              <a:solidFill>
                                <a:schemeClr val="tx1"/>
                              </a:solidFill>
                              <a:latin typeface="Arial" panose="020B0604020202020204" pitchFamily="34" charset="0"/>
                              <a:cs typeface="Arial" panose="020B0604020202020204" pitchFamily="34" charset="0"/>
                            </a:rPr>
                            <a:t>.85</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dirty="0" smtClean="0">
                              <a:solidFill>
                                <a:schemeClr val="tx1"/>
                              </a:solidFill>
                              <a:latin typeface="Arial" panose="020B0604020202020204" pitchFamily="34" charset="0"/>
                              <a:cs typeface="Arial" panose="020B0604020202020204" pitchFamily="34" charset="0"/>
                            </a:rPr>
                            <a:t>.90</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050" kern="1200" dirty="0">
                              <a:solidFill>
                                <a:schemeClr val="tx1"/>
                              </a:solidFill>
                              <a:latin typeface="Arial" panose="020B0604020202020204" pitchFamily="34" charset="0"/>
                              <a:ea typeface="+mn-ea"/>
                              <a:cs typeface="Arial" panose="020B0604020202020204" pitchFamily="34" charset="0"/>
                            </a:rPr>
                            <a:t>0.181982689</a:t>
                          </a:r>
                        </a:p>
                      </a:txBody>
                      <a:tcPr marL="9525" marR="857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kern="1200" dirty="0">
                              <a:solidFill>
                                <a:schemeClr val="tx1"/>
                              </a:solidFill>
                              <a:latin typeface="Arial" panose="020B0604020202020204" pitchFamily="34" charset="0"/>
                              <a:ea typeface="+mn-ea"/>
                              <a:cs typeface="Arial" panose="020B0604020202020204" pitchFamily="34" charset="0"/>
                            </a:rPr>
                            <a:t>412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kern="1200" dirty="0">
                              <a:solidFill>
                                <a:schemeClr val="tx1"/>
                              </a:solidFill>
                              <a:latin typeface="Arial" panose="020B0604020202020204" pitchFamily="34" charset="0"/>
                              <a:ea typeface="+mn-ea"/>
                              <a:cs typeface="Arial" panose="020B0604020202020204" pitchFamily="34" charset="0"/>
                            </a:rPr>
                            <a:t>0.002427</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kern="1200" dirty="0">
                              <a:solidFill>
                                <a:schemeClr val="tx1"/>
                              </a:solidFill>
                              <a:latin typeface="Arial" panose="020B0604020202020204" pitchFamily="34" charset="0"/>
                              <a:ea typeface="+mn-ea"/>
                              <a:cs typeface="Arial" panose="020B0604020202020204" pitchFamily="34" charset="0"/>
                            </a:rPr>
                            <a:t>0.049266</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kern="1200" dirty="0">
                              <a:solidFill>
                                <a:schemeClr val="tx1"/>
                              </a:solidFill>
                              <a:latin typeface="Arial" panose="020B0604020202020204" pitchFamily="34" charset="0"/>
                              <a:ea typeface="+mn-ea"/>
                              <a:cs typeface="Arial" panose="020B0604020202020204" pitchFamily="34" charset="0"/>
                            </a:rPr>
                            <a:t>20.29778</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050" kern="1200" dirty="0">
                              <a:solidFill>
                                <a:schemeClr val="tx1"/>
                              </a:solidFill>
                              <a:latin typeface="Arial" panose="020B0604020202020204" pitchFamily="34" charset="0"/>
                              <a:ea typeface="+mn-ea"/>
                              <a:cs typeface="Arial" panose="020B0604020202020204" pitchFamily="34" charset="0"/>
                            </a:rPr>
                            <a:t>3.693845</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17900">
                    <a:tc>
                      <a:txBody>
                        <a:bodyPr/>
                        <a:lstStyle/>
                        <a:p>
                          <a:pPr algn="ctr"/>
                          <a:r>
                            <a:rPr lang="en-US" sz="1050" dirty="0" smtClean="0">
                              <a:solidFill>
                                <a:schemeClr val="tx1"/>
                              </a:solidFill>
                              <a:latin typeface="Arial" panose="020B0604020202020204" pitchFamily="34" charset="0"/>
                              <a:cs typeface="Arial" panose="020B0604020202020204" pitchFamily="34" charset="0"/>
                            </a:rPr>
                            <a:t>415</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dirty="0" smtClean="0">
                              <a:solidFill>
                                <a:schemeClr val="tx1"/>
                              </a:solidFill>
                              <a:latin typeface="Arial" panose="020B0604020202020204" pitchFamily="34" charset="0"/>
                              <a:cs typeface="Arial" panose="020B0604020202020204" pitchFamily="34" charset="0"/>
                            </a:rPr>
                            <a:t>.15</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dirty="0" smtClean="0">
                              <a:solidFill>
                                <a:schemeClr val="tx1"/>
                              </a:solidFill>
                              <a:latin typeface="Arial" panose="020B0604020202020204" pitchFamily="34" charset="0"/>
                              <a:cs typeface="Arial" panose="020B0604020202020204" pitchFamily="34" charset="0"/>
                            </a:rPr>
                            <a:t>.87</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dirty="0" smtClean="0">
                              <a:solidFill>
                                <a:schemeClr val="tx1"/>
                              </a:solidFill>
                              <a:latin typeface="Arial" panose="020B0604020202020204" pitchFamily="34" charset="0"/>
                              <a:cs typeface="Arial" panose="020B0604020202020204" pitchFamily="34" charset="0"/>
                            </a:rPr>
                            <a:t>.89</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050" kern="1200" dirty="0">
                              <a:solidFill>
                                <a:schemeClr val="tx1"/>
                              </a:solidFill>
                              <a:latin typeface="Arial" panose="020B0604020202020204" pitchFamily="34" charset="0"/>
                              <a:ea typeface="+mn-ea"/>
                              <a:cs typeface="Arial" panose="020B0604020202020204" pitchFamily="34" charset="0"/>
                            </a:rPr>
                            <a:t>0.151140436</a:t>
                          </a:r>
                        </a:p>
                      </a:txBody>
                      <a:tcPr marL="9525" marR="857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kern="1200" dirty="0">
                              <a:solidFill>
                                <a:schemeClr val="tx1"/>
                              </a:solidFill>
                              <a:latin typeface="Arial" panose="020B0604020202020204" pitchFamily="34" charset="0"/>
                              <a:ea typeface="+mn-ea"/>
                              <a:cs typeface="Arial" panose="020B0604020202020204" pitchFamily="34" charset="0"/>
                            </a:rPr>
                            <a:t>412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kern="1200" dirty="0">
                              <a:solidFill>
                                <a:schemeClr val="tx1"/>
                              </a:solidFill>
                              <a:latin typeface="Arial" panose="020B0604020202020204" pitchFamily="34" charset="0"/>
                              <a:ea typeface="+mn-ea"/>
                              <a:cs typeface="Arial" panose="020B0604020202020204" pitchFamily="34" charset="0"/>
                            </a:rPr>
                            <a:t>0.002427</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kern="1200" dirty="0">
                              <a:solidFill>
                                <a:schemeClr val="tx1"/>
                              </a:solidFill>
                              <a:latin typeface="Arial" panose="020B0604020202020204" pitchFamily="34" charset="0"/>
                              <a:ea typeface="+mn-ea"/>
                              <a:cs typeface="Arial" panose="020B0604020202020204" pitchFamily="34" charset="0"/>
                            </a:rPr>
                            <a:t>0.049266</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kern="1200" dirty="0">
                              <a:solidFill>
                                <a:schemeClr val="tx1"/>
                              </a:solidFill>
                              <a:latin typeface="Arial" panose="020B0604020202020204" pitchFamily="34" charset="0"/>
                              <a:ea typeface="+mn-ea"/>
                              <a:cs typeface="Arial" panose="020B0604020202020204" pitchFamily="34" charset="0"/>
                            </a:rPr>
                            <a:t>20.29778</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050" kern="1200" dirty="0">
                              <a:solidFill>
                                <a:schemeClr val="tx1"/>
                              </a:solidFill>
                              <a:latin typeface="Arial" panose="020B0604020202020204" pitchFamily="34" charset="0"/>
                              <a:ea typeface="+mn-ea"/>
                              <a:cs typeface="Arial" panose="020B0604020202020204" pitchFamily="34" charset="0"/>
                            </a:rPr>
                            <a:t>3.067816</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17900">
                    <a:tc>
                      <a:txBody>
                        <a:bodyPr/>
                        <a:lstStyle/>
                        <a:p>
                          <a:pPr algn="ctr"/>
                          <a:r>
                            <a:rPr lang="en-US" sz="1050" dirty="0" smtClean="0">
                              <a:solidFill>
                                <a:schemeClr val="tx1"/>
                              </a:solidFill>
                              <a:latin typeface="Arial" panose="020B0604020202020204" pitchFamily="34" charset="0"/>
                              <a:cs typeface="Arial" panose="020B0604020202020204" pitchFamily="34" charset="0"/>
                            </a:rPr>
                            <a:t>264</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dirty="0" smtClean="0">
                              <a:solidFill>
                                <a:schemeClr val="tx1"/>
                              </a:solidFill>
                              <a:latin typeface="Arial" panose="020B0604020202020204" pitchFamily="34" charset="0"/>
                              <a:cs typeface="Arial" panose="020B0604020202020204" pitchFamily="34" charset="0"/>
                            </a:rPr>
                            <a:t>.19</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dirty="0" smtClean="0">
                              <a:solidFill>
                                <a:schemeClr val="tx1"/>
                              </a:solidFill>
                              <a:latin typeface="Arial" panose="020B0604020202020204" pitchFamily="34" charset="0"/>
                              <a:cs typeface="Arial" panose="020B0604020202020204" pitchFamily="34" charset="0"/>
                            </a:rPr>
                            <a:t>.81</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dirty="0" smtClean="0">
                              <a:solidFill>
                                <a:schemeClr val="tx1"/>
                              </a:solidFill>
                              <a:latin typeface="Arial" panose="020B0604020202020204" pitchFamily="34" charset="0"/>
                              <a:cs typeface="Arial" panose="020B0604020202020204" pitchFamily="34" charset="0"/>
                            </a:rPr>
                            <a:t>.89</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050" kern="1200" dirty="0">
                              <a:solidFill>
                                <a:schemeClr val="tx1"/>
                              </a:solidFill>
                              <a:latin typeface="Arial" panose="020B0604020202020204" pitchFamily="34" charset="0"/>
                              <a:ea typeface="+mn-ea"/>
                              <a:cs typeface="Arial" panose="020B0604020202020204" pitchFamily="34" charset="0"/>
                            </a:rPr>
                            <a:t>0.192337169</a:t>
                          </a:r>
                        </a:p>
                      </a:txBody>
                      <a:tcPr marL="9525" marR="857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kern="1200" dirty="0">
                              <a:solidFill>
                                <a:schemeClr val="tx1"/>
                              </a:solidFill>
                              <a:latin typeface="Arial" panose="020B0604020202020204" pitchFamily="34" charset="0"/>
                              <a:ea typeface="+mn-ea"/>
                              <a:cs typeface="Arial" panose="020B0604020202020204" pitchFamily="34" charset="0"/>
                            </a:rPr>
                            <a:t>261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kern="1200" dirty="0">
                              <a:solidFill>
                                <a:schemeClr val="tx1"/>
                              </a:solidFill>
                              <a:latin typeface="Arial" panose="020B0604020202020204" pitchFamily="34" charset="0"/>
                              <a:ea typeface="+mn-ea"/>
                              <a:cs typeface="Arial" panose="020B0604020202020204" pitchFamily="34" charset="0"/>
                            </a:rPr>
                            <a:t>0.003831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kern="1200" dirty="0">
                              <a:solidFill>
                                <a:schemeClr val="tx1"/>
                              </a:solidFill>
                              <a:latin typeface="Arial" panose="020B0604020202020204" pitchFamily="34" charset="0"/>
                              <a:ea typeface="+mn-ea"/>
                              <a:cs typeface="Arial" panose="020B0604020202020204" pitchFamily="34" charset="0"/>
                            </a:rPr>
                            <a:t>0.061898</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kern="1200" dirty="0">
                              <a:solidFill>
                                <a:schemeClr val="tx1"/>
                              </a:solidFill>
                              <a:latin typeface="Arial" panose="020B0604020202020204" pitchFamily="34" charset="0"/>
                              <a:ea typeface="+mn-ea"/>
                              <a:cs typeface="Arial" panose="020B0604020202020204" pitchFamily="34" charset="0"/>
                            </a:rPr>
                            <a:t>16.15549</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050" kern="1200" dirty="0">
                              <a:solidFill>
                                <a:schemeClr val="tx1"/>
                              </a:solidFill>
                              <a:latin typeface="Arial" panose="020B0604020202020204" pitchFamily="34" charset="0"/>
                              <a:ea typeface="+mn-ea"/>
                              <a:cs typeface="Arial" panose="020B0604020202020204" pitchFamily="34" charset="0"/>
                            </a:rPr>
                            <a:t>3.107302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17900">
                    <a:tc>
                      <a:txBody>
                        <a:bodyPr/>
                        <a:lstStyle/>
                        <a:p>
                          <a:pPr algn="ctr"/>
                          <a:r>
                            <a:rPr lang="en-US" sz="1050" dirty="0" smtClean="0">
                              <a:solidFill>
                                <a:schemeClr val="tx1"/>
                              </a:solidFill>
                              <a:latin typeface="Arial" panose="020B0604020202020204" pitchFamily="34" charset="0"/>
                              <a:cs typeface="Arial" panose="020B0604020202020204" pitchFamily="34" charset="0"/>
                            </a:rPr>
                            <a:t>189</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dirty="0" smtClean="0">
                              <a:solidFill>
                                <a:schemeClr val="tx1"/>
                              </a:solidFill>
                              <a:latin typeface="Arial" panose="020B0604020202020204" pitchFamily="34" charset="0"/>
                              <a:cs typeface="Arial" panose="020B0604020202020204" pitchFamily="34" charset="0"/>
                            </a:rPr>
                            <a:t>.24</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dirty="0" smtClean="0">
                              <a:solidFill>
                                <a:schemeClr val="tx1"/>
                              </a:solidFill>
                              <a:latin typeface="Arial" panose="020B0604020202020204" pitchFamily="34" charset="0"/>
                              <a:cs typeface="Arial" panose="020B0604020202020204" pitchFamily="34" charset="0"/>
                            </a:rPr>
                            <a:t>.83</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dirty="0" smtClean="0">
                              <a:solidFill>
                                <a:schemeClr val="tx1"/>
                              </a:solidFill>
                              <a:latin typeface="Arial" panose="020B0604020202020204" pitchFamily="34" charset="0"/>
                              <a:cs typeface="Arial" panose="020B0604020202020204" pitchFamily="34" charset="0"/>
                            </a:rPr>
                            <a:t>.79</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050" kern="1200" dirty="0">
                              <a:solidFill>
                                <a:schemeClr val="tx1"/>
                              </a:solidFill>
                              <a:latin typeface="Arial" panose="020B0604020202020204" pitchFamily="34" charset="0"/>
                              <a:ea typeface="+mn-ea"/>
                              <a:cs typeface="Arial" panose="020B0604020202020204" pitchFamily="34" charset="0"/>
                            </a:rPr>
                            <a:t>0.244774113</a:t>
                          </a:r>
                        </a:p>
                      </a:txBody>
                      <a:tcPr marL="9525" marR="857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kern="1200" dirty="0">
                              <a:solidFill>
                                <a:schemeClr val="tx1"/>
                              </a:solidFill>
                              <a:latin typeface="Arial" panose="020B0604020202020204" pitchFamily="34" charset="0"/>
                              <a:ea typeface="+mn-ea"/>
                              <a:cs typeface="Arial" panose="020B0604020202020204" pitchFamily="34" charset="0"/>
                            </a:rPr>
                            <a:t>186</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kern="1200" dirty="0">
                              <a:solidFill>
                                <a:schemeClr val="tx1"/>
                              </a:solidFill>
                              <a:latin typeface="Arial" panose="020B0604020202020204" pitchFamily="34" charset="0"/>
                              <a:ea typeface="+mn-ea"/>
                              <a:cs typeface="Arial" panose="020B0604020202020204" pitchFamily="34" charset="0"/>
                            </a:rPr>
                            <a:t>0.005376</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kern="1200" dirty="0">
                              <a:solidFill>
                                <a:schemeClr val="tx1"/>
                              </a:solidFill>
                              <a:latin typeface="Arial" panose="020B0604020202020204" pitchFamily="34" charset="0"/>
                              <a:ea typeface="+mn-ea"/>
                              <a:cs typeface="Arial" panose="020B0604020202020204" pitchFamily="34" charset="0"/>
                            </a:rPr>
                            <a:t>0.073324</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kern="1200" dirty="0">
                              <a:solidFill>
                                <a:schemeClr val="tx1"/>
                              </a:solidFill>
                              <a:latin typeface="Arial" panose="020B0604020202020204" pitchFamily="34" charset="0"/>
                              <a:ea typeface="+mn-ea"/>
                              <a:cs typeface="Arial" panose="020B0604020202020204" pitchFamily="34" charset="0"/>
                            </a:rPr>
                            <a:t>13.63818</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050" kern="1200" dirty="0">
                              <a:solidFill>
                                <a:schemeClr val="tx1"/>
                              </a:solidFill>
                              <a:latin typeface="Arial" panose="020B0604020202020204" pitchFamily="34" charset="0"/>
                              <a:ea typeface="+mn-ea"/>
                              <a:cs typeface="Arial" panose="020B0604020202020204" pitchFamily="34" charset="0"/>
                            </a:rPr>
                            <a:t>3.338274</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17900">
                    <a:tc>
                      <a:txBody>
                        <a:bodyPr/>
                        <a:lstStyle/>
                        <a:p>
                          <a:pPr algn="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rtl="0" fontAlgn="ctr"/>
                          <a:endParaRPr lang="en-US" sz="1050" b="0" i="0" u="none" strike="noStrike" dirty="0">
                            <a:solidFill>
                              <a:srgbClr val="000000"/>
                            </a:solidFill>
                            <a:effectLst/>
                            <a:latin typeface="Arial" panose="020B0604020202020204" pitchFamily="34" charset="0"/>
                          </a:endParaRPr>
                        </a:p>
                      </a:txBody>
                      <a:tcPr marL="9525" marR="857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US" sz="1050" b="0" i="0" u="none" strike="noStrike" kern="1200" dirty="0">
                            <a:solidFill>
                              <a:srgbClr val="000000"/>
                            </a:solidFill>
                            <a:effectLst/>
                            <a:latin typeface="Arial" panose="020B0604020202020204" pitchFamily="34" charset="0"/>
                            <a:ea typeface="+mn-ea"/>
                            <a:cs typeface="+mn-cs"/>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US" sz="1050" b="0" i="0" u="none" strike="noStrike" kern="1200" dirty="0">
                            <a:solidFill>
                              <a:srgbClr val="000000"/>
                            </a:solidFill>
                            <a:effectLst/>
                            <a:latin typeface="Arial" panose="020B0604020202020204" pitchFamily="34" charset="0"/>
                            <a:ea typeface="+mn-ea"/>
                            <a:cs typeface="+mn-cs"/>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US" sz="1050" b="0" i="0" u="none" strike="noStrike" kern="1200" dirty="0">
                            <a:solidFill>
                              <a:srgbClr val="000000"/>
                            </a:solidFill>
                            <a:effectLst/>
                            <a:latin typeface="Arial" panose="020B0604020202020204" pitchFamily="34" charset="0"/>
                            <a:ea typeface="+mn-ea"/>
                            <a:cs typeface="+mn-cs"/>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050" kern="1200" dirty="0" smtClean="0">
                              <a:solidFill>
                                <a:schemeClr val="tx1"/>
                              </a:solidFill>
                              <a:latin typeface="Arial" panose="020B0604020202020204" pitchFamily="34" charset="0"/>
                              <a:ea typeface="+mn-ea"/>
                              <a:cs typeface="Arial" panose="020B0604020202020204" pitchFamily="34" charset="0"/>
                            </a:rPr>
                            <a:t>89.17754</a:t>
                          </a:r>
                          <a:endParaRPr lang="en-US" sz="1050" kern="1200" dirty="0">
                            <a:solidFill>
                              <a:schemeClr val="tx1"/>
                            </a:solidFill>
                            <a:latin typeface="Arial" panose="020B0604020202020204" pitchFamily="34" charset="0"/>
                            <a:ea typeface="+mn-ea"/>
                            <a:cs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050" kern="1200" dirty="0" smtClean="0">
                              <a:solidFill>
                                <a:schemeClr val="tx1"/>
                              </a:solidFill>
                              <a:latin typeface="Arial" panose="020B0604020202020204" pitchFamily="34" charset="0"/>
                              <a:ea typeface="+mn-ea"/>
                              <a:cs typeface="Arial" panose="020B0604020202020204" pitchFamily="34" charset="0"/>
                            </a:rPr>
                            <a:t>17.21236</a:t>
                          </a:r>
                          <a:endParaRPr lang="en-US" sz="1050" kern="1200" dirty="0">
                            <a:solidFill>
                              <a:schemeClr val="tx1"/>
                            </a:solidFill>
                            <a:latin typeface="Arial" panose="020B0604020202020204" pitchFamily="34" charset="0"/>
                            <a:ea typeface="+mn-ea"/>
                            <a:cs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mc:Choice>
        <mc:Fallback xmlns="">
          <p:graphicFrame>
            <p:nvGraphicFramePr>
              <p:cNvPr id="8" name="Table 7"/>
              <p:cNvGraphicFramePr>
                <a:graphicFrameLocks noGrp="1"/>
              </p:cNvGraphicFramePr>
              <p:nvPr/>
            </p:nvGraphicFramePr>
            <p:xfrm>
              <a:off x="381000" y="1657350"/>
              <a:ext cx="5942648" cy="2505380"/>
            </p:xfrm>
            <a:graphic>
              <a:graphicData uri="http://schemas.openxmlformats.org/drawingml/2006/table">
                <a:tbl>
                  <a:tblPr firstRow="1" bandRow="1">
                    <a:tableStyleId>{5C22544A-7EE6-4342-B048-85BDC9FD1C3A}</a:tableStyleId>
                  </a:tblPr>
                  <a:tblGrid>
                    <a:gridCol w="443230"/>
                    <a:gridCol w="405130"/>
                    <a:gridCol w="405130"/>
                    <a:gridCol w="405130"/>
                    <a:gridCol w="914400"/>
                    <a:gridCol w="597217"/>
                    <a:gridCol w="738505"/>
                    <a:gridCol w="614363"/>
                    <a:gridCol w="614363"/>
                    <a:gridCol w="805180"/>
                  </a:tblGrid>
                  <a:tr h="346520">
                    <a:tc gridSpan="4">
                      <a:txBody>
                        <a:bodyPr/>
                        <a:lstStyle/>
                        <a:p>
                          <a:pPr algn="ctr"/>
                          <a:r>
                            <a:rPr lang="en-US" sz="1050" dirty="0" smtClean="0">
                              <a:solidFill>
                                <a:schemeClr val="tx1"/>
                              </a:solidFill>
                              <a:latin typeface="Arial" panose="020B0604020202020204" pitchFamily="34" charset="0"/>
                              <a:cs typeface="Arial" panose="020B0604020202020204" pitchFamily="34" charset="0"/>
                            </a:rPr>
                            <a:t>Coding sheet</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sz="105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sz="105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sz="105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i="0" dirty="0" smtClean="0">
                              <a:solidFill>
                                <a:schemeClr val="tx1"/>
                              </a:solidFill>
                              <a:latin typeface="Arial" panose="020B0604020202020204" pitchFamily="34" charset="0"/>
                              <a:cs typeface="Arial" panose="020B0604020202020204" pitchFamily="34" charset="0"/>
                            </a:rPr>
                            <a:t>(N</a:t>
                          </a:r>
                          <a:r>
                            <a:rPr lang="en-US" sz="1050" i="0" baseline="0" dirty="0" smtClean="0">
                              <a:solidFill>
                                <a:schemeClr val="tx1"/>
                              </a:solidFill>
                              <a:latin typeface="Arial" panose="020B0604020202020204" pitchFamily="34" charset="0"/>
                              <a:cs typeface="Arial" panose="020B0604020202020204" pitchFamily="34" charset="0"/>
                            </a:rPr>
                            <a:t> - 3)</a:t>
                          </a:r>
                          <a:endParaRPr lang="en-US" sz="1050" i="0" dirty="0" smtClean="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i="0" dirty="0" smtClean="0">
                              <a:solidFill>
                                <a:schemeClr val="tx1"/>
                              </a:solidFill>
                              <a:latin typeface="Arial" panose="020B0604020202020204" pitchFamily="34" charset="0"/>
                              <a:cs typeface="Arial" panose="020B0604020202020204" pitchFamily="34" charset="0"/>
                            </a:rPr>
                            <a:t>(1/N – 3)</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rotWithShape="0">
                          <a:blip r:embed="rId8"/>
                          <a:stretch>
                            <a:fillRect l="-635644" t="-78947" r="-231683" b="-626316"/>
                          </a:stretch>
                        </a:blipFill>
                      </a:tcPr>
                    </a:tc>
                    <a:tc>
                      <a:txBody>
                        <a:bodyPr/>
                        <a:lstStyle/>
                        <a:p>
                          <a:endParaRPr 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rotWithShape="0">
                          <a:blip r:embed="rId8"/>
                          <a:stretch>
                            <a:fillRect l="-735644" t="-78947" r="-131683" b="-626316"/>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050" i="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251460">
                    <a:tc>
                      <a:txBody>
                        <a:bodyPr/>
                        <a:lstStyle/>
                        <a:p>
                          <a:pPr algn="ctr"/>
                          <a:r>
                            <a:rPr lang="en-US" sz="1050" dirty="0" smtClean="0">
                              <a:solidFill>
                                <a:schemeClr val="tx1"/>
                              </a:solidFill>
                              <a:latin typeface="Arial" panose="020B0604020202020204" pitchFamily="34" charset="0"/>
                              <a:cs typeface="Arial" panose="020B0604020202020204" pitchFamily="34" charset="0"/>
                            </a:rPr>
                            <a:t>N</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i="1" dirty="0" smtClean="0">
                              <a:solidFill>
                                <a:schemeClr val="tx1"/>
                              </a:solidFill>
                              <a:latin typeface="Arial" panose="020B0604020202020204" pitchFamily="34" charset="0"/>
                              <a:cs typeface="Arial" panose="020B0604020202020204" pitchFamily="34" charset="0"/>
                            </a:rPr>
                            <a:t>r</a:t>
                          </a:r>
                          <a:endParaRPr lang="en-US" sz="1050" i="1"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dirty="0" err="1" smtClean="0">
                              <a:solidFill>
                                <a:schemeClr val="tx1"/>
                              </a:solidFill>
                              <a:latin typeface="Arial" panose="020B0604020202020204" pitchFamily="34" charset="0"/>
                              <a:cs typeface="Arial" panose="020B0604020202020204" pitchFamily="34" charset="0"/>
                            </a:rPr>
                            <a:t>ryy</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dirty="0" err="1" smtClean="0">
                              <a:solidFill>
                                <a:schemeClr val="tx1"/>
                              </a:solidFill>
                              <a:latin typeface="Arial" panose="020B0604020202020204" pitchFamily="34" charset="0"/>
                              <a:cs typeface="Arial" panose="020B0604020202020204" pitchFamily="34" charset="0"/>
                            </a:rPr>
                            <a:t>rxx</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i="1" dirty="0" smtClean="0">
                              <a:solidFill>
                                <a:schemeClr val="tx1"/>
                              </a:solidFill>
                              <a:latin typeface="Arial" panose="020B0604020202020204" pitchFamily="34" charset="0"/>
                              <a:cs typeface="Arial" panose="020B0604020202020204" pitchFamily="34" charset="0"/>
                            </a:rPr>
                            <a:t>z</a:t>
                          </a:r>
                          <a:endParaRPr lang="en-US" sz="1050" i="1"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i="1" dirty="0" smtClean="0">
                              <a:solidFill>
                                <a:schemeClr val="tx1"/>
                              </a:solidFill>
                              <a:latin typeface="Arial" panose="020B0604020202020204" pitchFamily="34" charset="0"/>
                              <a:cs typeface="Arial" panose="020B0604020202020204" pitchFamily="34" charset="0"/>
                            </a:rPr>
                            <a:t>w</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i="1" dirty="0" smtClean="0">
                              <a:solidFill>
                                <a:schemeClr val="tx1"/>
                              </a:solidFill>
                              <a:latin typeface="Arial" panose="020B0604020202020204" pitchFamily="34" charset="0"/>
                              <a:cs typeface="Arial" panose="020B0604020202020204" pitchFamily="34" charset="0"/>
                            </a:rPr>
                            <a:t>vi</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i="0" dirty="0" err="1" smtClean="0">
                              <a:solidFill>
                                <a:schemeClr val="tx1"/>
                              </a:solidFill>
                              <a:latin typeface="Arial" panose="020B0604020202020204" pitchFamily="34" charset="0"/>
                              <a:cs typeface="Arial" panose="020B0604020202020204" pitchFamily="34" charset="0"/>
                            </a:rPr>
                            <a:t>sei</a:t>
                          </a:r>
                          <a:r>
                            <a:rPr lang="en-US" sz="1050" i="0" dirty="0" smtClean="0">
                              <a:solidFill>
                                <a:schemeClr val="tx1"/>
                              </a:solidFill>
                              <a:latin typeface="Arial" panose="020B0604020202020204" pitchFamily="34" charset="0"/>
                              <a:cs typeface="Arial" panose="020B0604020202020204" pitchFamily="34" charset="0"/>
                            </a:rPr>
                            <a:t>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i="0" dirty="0" err="1" smtClean="0">
                              <a:solidFill>
                                <a:schemeClr val="tx1"/>
                              </a:solidFill>
                              <a:latin typeface="Arial" panose="020B0604020202020204" pitchFamily="34" charset="0"/>
                              <a:cs typeface="Arial" panose="020B0604020202020204" pitchFamily="34" charset="0"/>
                            </a:rPr>
                            <a:t>inv.sei</a:t>
                          </a:r>
                          <a:endParaRPr lang="en-US" sz="1050" i="0" dirty="0" smtClean="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i="0" dirty="0" smtClean="0">
                              <a:solidFill>
                                <a:schemeClr val="tx1"/>
                              </a:solidFill>
                              <a:latin typeface="Arial" panose="020B0604020202020204" pitchFamily="34" charset="0"/>
                              <a:cs typeface="Arial" panose="020B0604020202020204" pitchFamily="34" charset="0"/>
                            </a:rPr>
                            <a:t>z * </a:t>
                          </a:r>
                          <a:r>
                            <a:rPr lang="en-US" sz="1050" i="0" dirty="0" err="1" smtClean="0">
                              <a:solidFill>
                                <a:schemeClr val="tx1"/>
                              </a:solidFill>
                              <a:latin typeface="Arial" panose="020B0604020202020204" pitchFamily="34" charset="0"/>
                              <a:cs typeface="Arial" panose="020B0604020202020204" pitchFamily="34" charset="0"/>
                            </a:rPr>
                            <a:t>inv.sei</a:t>
                          </a:r>
                          <a:r>
                            <a:rPr lang="en-US" sz="1050" i="0" dirty="0" smtClean="0">
                              <a:solidFill>
                                <a:schemeClr val="tx1"/>
                              </a:solidFill>
                              <a:latin typeface="Arial" panose="020B0604020202020204" pitchFamily="34" charset="0"/>
                              <a:cs typeface="Arial" panose="020B0604020202020204" pitchFamily="34" charset="0"/>
                            </a:rPr>
                            <a:t>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17900">
                    <a:tc>
                      <a:txBody>
                        <a:bodyPr/>
                        <a:lstStyle/>
                        <a:p>
                          <a:pPr algn="ctr"/>
                          <a:r>
                            <a:rPr lang="en-US" sz="1050" dirty="0" smtClean="0">
                              <a:solidFill>
                                <a:schemeClr val="tx1"/>
                              </a:solidFill>
                              <a:latin typeface="Arial" panose="020B0604020202020204" pitchFamily="34" charset="0"/>
                              <a:cs typeface="Arial" panose="020B0604020202020204" pitchFamily="34" charset="0"/>
                            </a:rPr>
                            <a:t>356</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dirty="0" smtClean="0">
                              <a:solidFill>
                                <a:schemeClr val="tx1"/>
                              </a:solidFill>
                              <a:latin typeface="Arial" panose="020B0604020202020204" pitchFamily="34" charset="0"/>
                              <a:cs typeface="Arial" panose="020B0604020202020204" pitchFamily="34" charset="0"/>
                            </a:rPr>
                            <a:t>.21</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dirty="0" smtClean="0">
                              <a:solidFill>
                                <a:schemeClr val="tx1"/>
                              </a:solidFill>
                              <a:latin typeface="Arial" panose="020B0604020202020204" pitchFamily="34" charset="0"/>
                              <a:cs typeface="Arial" panose="020B0604020202020204" pitchFamily="34" charset="0"/>
                            </a:rPr>
                            <a:t>.89</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dirty="0" smtClean="0">
                              <a:solidFill>
                                <a:schemeClr val="tx1"/>
                              </a:solidFill>
                              <a:latin typeface="Arial" panose="020B0604020202020204" pitchFamily="34" charset="0"/>
                              <a:cs typeface="Arial" panose="020B0604020202020204" pitchFamily="34" charset="0"/>
                            </a:rPr>
                            <a:t>.93</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050" kern="1200" dirty="0">
                              <a:solidFill>
                                <a:schemeClr val="tx1"/>
                              </a:solidFill>
                              <a:latin typeface="Arial" panose="020B0604020202020204" pitchFamily="34" charset="0"/>
                              <a:ea typeface="+mn-ea"/>
                              <a:cs typeface="Arial" panose="020B0604020202020204" pitchFamily="34" charset="0"/>
                            </a:rPr>
                            <a:t>0.213171347</a:t>
                          </a:r>
                        </a:p>
                      </a:txBody>
                      <a:tcPr marL="9525" marR="857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kern="1200" dirty="0">
                              <a:solidFill>
                                <a:schemeClr val="tx1"/>
                              </a:solidFill>
                              <a:latin typeface="Arial" panose="020B0604020202020204" pitchFamily="34" charset="0"/>
                              <a:ea typeface="+mn-ea"/>
                              <a:cs typeface="Arial" panose="020B0604020202020204" pitchFamily="34" charset="0"/>
                            </a:rPr>
                            <a:t>353</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kern="1200" dirty="0">
                              <a:solidFill>
                                <a:schemeClr val="tx1"/>
                              </a:solidFill>
                              <a:latin typeface="Arial" panose="020B0604020202020204" pitchFamily="34" charset="0"/>
                              <a:ea typeface="+mn-ea"/>
                              <a:cs typeface="Arial" panose="020B0604020202020204" pitchFamily="34" charset="0"/>
                            </a:rPr>
                            <a:t>0.002833</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kern="1200" dirty="0">
                              <a:solidFill>
                                <a:schemeClr val="tx1"/>
                              </a:solidFill>
                              <a:latin typeface="Arial" panose="020B0604020202020204" pitchFamily="34" charset="0"/>
                              <a:ea typeface="+mn-ea"/>
                              <a:cs typeface="Arial" panose="020B0604020202020204" pitchFamily="34" charset="0"/>
                            </a:rPr>
                            <a:t>0.053225</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kern="1200" dirty="0">
                              <a:solidFill>
                                <a:schemeClr val="tx1"/>
                              </a:solidFill>
                              <a:latin typeface="Arial" panose="020B0604020202020204" pitchFamily="34" charset="0"/>
                              <a:ea typeface="+mn-ea"/>
                              <a:cs typeface="Arial" panose="020B0604020202020204" pitchFamily="34" charset="0"/>
                            </a:rPr>
                            <a:t>18.78829</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050" kern="1200" dirty="0">
                              <a:solidFill>
                                <a:schemeClr val="tx1"/>
                              </a:solidFill>
                              <a:latin typeface="Arial" panose="020B0604020202020204" pitchFamily="34" charset="0"/>
                              <a:ea typeface="+mn-ea"/>
                              <a:cs typeface="Arial" panose="020B0604020202020204" pitchFamily="34" charset="0"/>
                            </a:rPr>
                            <a:t>4.005126</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17900">
                    <a:tc>
                      <a:txBody>
                        <a:bodyPr/>
                        <a:lstStyle/>
                        <a:p>
                          <a:pPr algn="ctr"/>
                          <a:r>
                            <a:rPr lang="en-US" sz="1050" dirty="0" smtClean="0">
                              <a:solidFill>
                                <a:schemeClr val="tx1"/>
                              </a:solidFill>
                              <a:latin typeface="Arial" panose="020B0604020202020204" pitchFamily="34" charset="0"/>
                              <a:cs typeface="Arial" panose="020B0604020202020204" pitchFamily="34" charset="0"/>
                            </a:rPr>
                            <a:t>415</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dirty="0" smtClean="0">
                              <a:solidFill>
                                <a:schemeClr val="tx1"/>
                              </a:solidFill>
                              <a:latin typeface="Arial" panose="020B0604020202020204" pitchFamily="34" charset="0"/>
                              <a:cs typeface="Arial" panose="020B0604020202020204" pitchFamily="34" charset="0"/>
                            </a:rPr>
                            <a:t>.18</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dirty="0" smtClean="0">
                              <a:solidFill>
                                <a:schemeClr val="tx1"/>
                              </a:solidFill>
                              <a:latin typeface="Arial" panose="020B0604020202020204" pitchFamily="34" charset="0"/>
                              <a:cs typeface="Arial" panose="020B0604020202020204" pitchFamily="34" charset="0"/>
                            </a:rPr>
                            <a:t>.85</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dirty="0" smtClean="0">
                              <a:solidFill>
                                <a:schemeClr val="tx1"/>
                              </a:solidFill>
                              <a:latin typeface="Arial" panose="020B0604020202020204" pitchFamily="34" charset="0"/>
                              <a:cs typeface="Arial" panose="020B0604020202020204" pitchFamily="34" charset="0"/>
                            </a:rPr>
                            <a:t>.90</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050" kern="1200" dirty="0">
                              <a:solidFill>
                                <a:schemeClr val="tx1"/>
                              </a:solidFill>
                              <a:latin typeface="Arial" panose="020B0604020202020204" pitchFamily="34" charset="0"/>
                              <a:ea typeface="+mn-ea"/>
                              <a:cs typeface="Arial" panose="020B0604020202020204" pitchFamily="34" charset="0"/>
                            </a:rPr>
                            <a:t>0.181982689</a:t>
                          </a:r>
                        </a:p>
                      </a:txBody>
                      <a:tcPr marL="9525" marR="857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kern="1200" dirty="0">
                              <a:solidFill>
                                <a:schemeClr val="tx1"/>
                              </a:solidFill>
                              <a:latin typeface="Arial" panose="020B0604020202020204" pitchFamily="34" charset="0"/>
                              <a:ea typeface="+mn-ea"/>
                              <a:cs typeface="Arial" panose="020B0604020202020204" pitchFamily="34" charset="0"/>
                            </a:rPr>
                            <a:t>412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kern="1200" dirty="0">
                              <a:solidFill>
                                <a:schemeClr val="tx1"/>
                              </a:solidFill>
                              <a:latin typeface="Arial" panose="020B0604020202020204" pitchFamily="34" charset="0"/>
                              <a:ea typeface="+mn-ea"/>
                              <a:cs typeface="Arial" panose="020B0604020202020204" pitchFamily="34" charset="0"/>
                            </a:rPr>
                            <a:t>0.002427</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kern="1200" dirty="0">
                              <a:solidFill>
                                <a:schemeClr val="tx1"/>
                              </a:solidFill>
                              <a:latin typeface="Arial" panose="020B0604020202020204" pitchFamily="34" charset="0"/>
                              <a:ea typeface="+mn-ea"/>
                              <a:cs typeface="Arial" panose="020B0604020202020204" pitchFamily="34" charset="0"/>
                            </a:rPr>
                            <a:t>0.049266</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kern="1200" dirty="0">
                              <a:solidFill>
                                <a:schemeClr val="tx1"/>
                              </a:solidFill>
                              <a:latin typeface="Arial" panose="020B0604020202020204" pitchFamily="34" charset="0"/>
                              <a:ea typeface="+mn-ea"/>
                              <a:cs typeface="Arial" panose="020B0604020202020204" pitchFamily="34" charset="0"/>
                            </a:rPr>
                            <a:t>20.29778</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050" kern="1200" dirty="0">
                              <a:solidFill>
                                <a:schemeClr val="tx1"/>
                              </a:solidFill>
                              <a:latin typeface="Arial" panose="020B0604020202020204" pitchFamily="34" charset="0"/>
                              <a:ea typeface="+mn-ea"/>
                              <a:cs typeface="Arial" panose="020B0604020202020204" pitchFamily="34" charset="0"/>
                            </a:rPr>
                            <a:t>3.693845</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17900">
                    <a:tc>
                      <a:txBody>
                        <a:bodyPr/>
                        <a:lstStyle/>
                        <a:p>
                          <a:pPr algn="ctr"/>
                          <a:r>
                            <a:rPr lang="en-US" sz="1050" dirty="0" smtClean="0">
                              <a:solidFill>
                                <a:schemeClr val="tx1"/>
                              </a:solidFill>
                              <a:latin typeface="Arial" panose="020B0604020202020204" pitchFamily="34" charset="0"/>
                              <a:cs typeface="Arial" panose="020B0604020202020204" pitchFamily="34" charset="0"/>
                            </a:rPr>
                            <a:t>415</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dirty="0" smtClean="0">
                              <a:solidFill>
                                <a:schemeClr val="tx1"/>
                              </a:solidFill>
                              <a:latin typeface="Arial" panose="020B0604020202020204" pitchFamily="34" charset="0"/>
                              <a:cs typeface="Arial" panose="020B0604020202020204" pitchFamily="34" charset="0"/>
                            </a:rPr>
                            <a:t>.15</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dirty="0" smtClean="0">
                              <a:solidFill>
                                <a:schemeClr val="tx1"/>
                              </a:solidFill>
                              <a:latin typeface="Arial" panose="020B0604020202020204" pitchFamily="34" charset="0"/>
                              <a:cs typeface="Arial" panose="020B0604020202020204" pitchFamily="34" charset="0"/>
                            </a:rPr>
                            <a:t>.87</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dirty="0" smtClean="0">
                              <a:solidFill>
                                <a:schemeClr val="tx1"/>
                              </a:solidFill>
                              <a:latin typeface="Arial" panose="020B0604020202020204" pitchFamily="34" charset="0"/>
                              <a:cs typeface="Arial" panose="020B0604020202020204" pitchFamily="34" charset="0"/>
                            </a:rPr>
                            <a:t>.89</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050" kern="1200" dirty="0">
                              <a:solidFill>
                                <a:schemeClr val="tx1"/>
                              </a:solidFill>
                              <a:latin typeface="Arial" panose="020B0604020202020204" pitchFamily="34" charset="0"/>
                              <a:ea typeface="+mn-ea"/>
                              <a:cs typeface="Arial" panose="020B0604020202020204" pitchFamily="34" charset="0"/>
                            </a:rPr>
                            <a:t>0.151140436</a:t>
                          </a:r>
                        </a:p>
                      </a:txBody>
                      <a:tcPr marL="9525" marR="857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kern="1200" dirty="0">
                              <a:solidFill>
                                <a:schemeClr val="tx1"/>
                              </a:solidFill>
                              <a:latin typeface="Arial" panose="020B0604020202020204" pitchFamily="34" charset="0"/>
                              <a:ea typeface="+mn-ea"/>
                              <a:cs typeface="Arial" panose="020B0604020202020204" pitchFamily="34" charset="0"/>
                            </a:rPr>
                            <a:t>412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kern="1200" dirty="0">
                              <a:solidFill>
                                <a:schemeClr val="tx1"/>
                              </a:solidFill>
                              <a:latin typeface="Arial" panose="020B0604020202020204" pitchFamily="34" charset="0"/>
                              <a:ea typeface="+mn-ea"/>
                              <a:cs typeface="Arial" panose="020B0604020202020204" pitchFamily="34" charset="0"/>
                            </a:rPr>
                            <a:t>0.002427</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kern="1200" dirty="0">
                              <a:solidFill>
                                <a:schemeClr val="tx1"/>
                              </a:solidFill>
                              <a:latin typeface="Arial" panose="020B0604020202020204" pitchFamily="34" charset="0"/>
                              <a:ea typeface="+mn-ea"/>
                              <a:cs typeface="Arial" panose="020B0604020202020204" pitchFamily="34" charset="0"/>
                            </a:rPr>
                            <a:t>0.049266</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kern="1200" dirty="0">
                              <a:solidFill>
                                <a:schemeClr val="tx1"/>
                              </a:solidFill>
                              <a:latin typeface="Arial" panose="020B0604020202020204" pitchFamily="34" charset="0"/>
                              <a:ea typeface="+mn-ea"/>
                              <a:cs typeface="Arial" panose="020B0604020202020204" pitchFamily="34" charset="0"/>
                            </a:rPr>
                            <a:t>20.29778</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050" kern="1200" dirty="0">
                              <a:solidFill>
                                <a:schemeClr val="tx1"/>
                              </a:solidFill>
                              <a:latin typeface="Arial" panose="020B0604020202020204" pitchFamily="34" charset="0"/>
                              <a:ea typeface="+mn-ea"/>
                              <a:cs typeface="Arial" panose="020B0604020202020204" pitchFamily="34" charset="0"/>
                            </a:rPr>
                            <a:t>3.067816</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17900">
                    <a:tc>
                      <a:txBody>
                        <a:bodyPr/>
                        <a:lstStyle/>
                        <a:p>
                          <a:pPr algn="ctr"/>
                          <a:r>
                            <a:rPr lang="en-US" sz="1050" dirty="0" smtClean="0">
                              <a:solidFill>
                                <a:schemeClr val="tx1"/>
                              </a:solidFill>
                              <a:latin typeface="Arial" panose="020B0604020202020204" pitchFamily="34" charset="0"/>
                              <a:cs typeface="Arial" panose="020B0604020202020204" pitchFamily="34" charset="0"/>
                            </a:rPr>
                            <a:t>264</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dirty="0" smtClean="0">
                              <a:solidFill>
                                <a:schemeClr val="tx1"/>
                              </a:solidFill>
                              <a:latin typeface="Arial" panose="020B0604020202020204" pitchFamily="34" charset="0"/>
                              <a:cs typeface="Arial" panose="020B0604020202020204" pitchFamily="34" charset="0"/>
                            </a:rPr>
                            <a:t>.19</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dirty="0" smtClean="0">
                              <a:solidFill>
                                <a:schemeClr val="tx1"/>
                              </a:solidFill>
                              <a:latin typeface="Arial" panose="020B0604020202020204" pitchFamily="34" charset="0"/>
                              <a:cs typeface="Arial" panose="020B0604020202020204" pitchFamily="34" charset="0"/>
                            </a:rPr>
                            <a:t>.81</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dirty="0" smtClean="0">
                              <a:solidFill>
                                <a:schemeClr val="tx1"/>
                              </a:solidFill>
                              <a:latin typeface="Arial" panose="020B0604020202020204" pitchFamily="34" charset="0"/>
                              <a:cs typeface="Arial" panose="020B0604020202020204" pitchFamily="34" charset="0"/>
                            </a:rPr>
                            <a:t>.89</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050" kern="1200" dirty="0">
                              <a:solidFill>
                                <a:schemeClr val="tx1"/>
                              </a:solidFill>
                              <a:latin typeface="Arial" panose="020B0604020202020204" pitchFamily="34" charset="0"/>
                              <a:ea typeface="+mn-ea"/>
                              <a:cs typeface="Arial" panose="020B0604020202020204" pitchFamily="34" charset="0"/>
                            </a:rPr>
                            <a:t>0.192337169</a:t>
                          </a:r>
                        </a:p>
                      </a:txBody>
                      <a:tcPr marL="9525" marR="857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kern="1200" dirty="0">
                              <a:solidFill>
                                <a:schemeClr val="tx1"/>
                              </a:solidFill>
                              <a:latin typeface="Arial" panose="020B0604020202020204" pitchFamily="34" charset="0"/>
                              <a:ea typeface="+mn-ea"/>
                              <a:cs typeface="Arial" panose="020B0604020202020204" pitchFamily="34" charset="0"/>
                            </a:rPr>
                            <a:t>261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kern="1200" dirty="0">
                              <a:solidFill>
                                <a:schemeClr val="tx1"/>
                              </a:solidFill>
                              <a:latin typeface="Arial" panose="020B0604020202020204" pitchFamily="34" charset="0"/>
                              <a:ea typeface="+mn-ea"/>
                              <a:cs typeface="Arial" panose="020B0604020202020204" pitchFamily="34" charset="0"/>
                            </a:rPr>
                            <a:t>0.003831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kern="1200" dirty="0">
                              <a:solidFill>
                                <a:schemeClr val="tx1"/>
                              </a:solidFill>
                              <a:latin typeface="Arial" panose="020B0604020202020204" pitchFamily="34" charset="0"/>
                              <a:ea typeface="+mn-ea"/>
                              <a:cs typeface="Arial" panose="020B0604020202020204" pitchFamily="34" charset="0"/>
                            </a:rPr>
                            <a:t>0.061898</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kern="1200" dirty="0">
                              <a:solidFill>
                                <a:schemeClr val="tx1"/>
                              </a:solidFill>
                              <a:latin typeface="Arial" panose="020B0604020202020204" pitchFamily="34" charset="0"/>
                              <a:ea typeface="+mn-ea"/>
                              <a:cs typeface="Arial" panose="020B0604020202020204" pitchFamily="34" charset="0"/>
                            </a:rPr>
                            <a:t>16.15549</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050" kern="1200" dirty="0">
                              <a:solidFill>
                                <a:schemeClr val="tx1"/>
                              </a:solidFill>
                              <a:latin typeface="Arial" panose="020B0604020202020204" pitchFamily="34" charset="0"/>
                              <a:ea typeface="+mn-ea"/>
                              <a:cs typeface="Arial" panose="020B0604020202020204" pitchFamily="34" charset="0"/>
                            </a:rPr>
                            <a:t>3.107302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17900">
                    <a:tc>
                      <a:txBody>
                        <a:bodyPr/>
                        <a:lstStyle/>
                        <a:p>
                          <a:pPr algn="ctr"/>
                          <a:r>
                            <a:rPr lang="en-US" sz="1050" dirty="0" smtClean="0">
                              <a:solidFill>
                                <a:schemeClr val="tx1"/>
                              </a:solidFill>
                              <a:latin typeface="Arial" panose="020B0604020202020204" pitchFamily="34" charset="0"/>
                              <a:cs typeface="Arial" panose="020B0604020202020204" pitchFamily="34" charset="0"/>
                            </a:rPr>
                            <a:t>189</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dirty="0" smtClean="0">
                              <a:solidFill>
                                <a:schemeClr val="tx1"/>
                              </a:solidFill>
                              <a:latin typeface="Arial" panose="020B0604020202020204" pitchFamily="34" charset="0"/>
                              <a:cs typeface="Arial" panose="020B0604020202020204" pitchFamily="34" charset="0"/>
                            </a:rPr>
                            <a:t>.24</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dirty="0" smtClean="0">
                              <a:solidFill>
                                <a:schemeClr val="tx1"/>
                              </a:solidFill>
                              <a:latin typeface="Arial" panose="020B0604020202020204" pitchFamily="34" charset="0"/>
                              <a:cs typeface="Arial" panose="020B0604020202020204" pitchFamily="34" charset="0"/>
                            </a:rPr>
                            <a:t>.83</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dirty="0" smtClean="0">
                              <a:solidFill>
                                <a:schemeClr val="tx1"/>
                              </a:solidFill>
                              <a:latin typeface="Arial" panose="020B0604020202020204" pitchFamily="34" charset="0"/>
                              <a:cs typeface="Arial" panose="020B0604020202020204" pitchFamily="34" charset="0"/>
                            </a:rPr>
                            <a:t>.79</a:t>
                          </a: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050" kern="1200" dirty="0">
                              <a:solidFill>
                                <a:schemeClr val="tx1"/>
                              </a:solidFill>
                              <a:latin typeface="Arial" panose="020B0604020202020204" pitchFamily="34" charset="0"/>
                              <a:ea typeface="+mn-ea"/>
                              <a:cs typeface="Arial" panose="020B0604020202020204" pitchFamily="34" charset="0"/>
                            </a:rPr>
                            <a:t>0.244774113</a:t>
                          </a:r>
                        </a:p>
                      </a:txBody>
                      <a:tcPr marL="9525" marR="857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kern="1200" dirty="0">
                              <a:solidFill>
                                <a:schemeClr val="tx1"/>
                              </a:solidFill>
                              <a:latin typeface="Arial" panose="020B0604020202020204" pitchFamily="34" charset="0"/>
                              <a:ea typeface="+mn-ea"/>
                              <a:cs typeface="Arial" panose="020B0604020202020204" pitchFamily="34" charset="0"/>
                            </a:rPr>
                            <a:t>186</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kern="1200" dirty="0">
                              <a:solidFill>
                                <a:schemeClr val="tx1"/>
                              </a:solidFill>
                              <a:latin typeface="Arial" panose="020B0604020202020204" pitchFamily="34" charset="0"/>
                              <a:ea typeface="+mn-ea"/>
                              <a:cs typeface="Arial" panose="020B0604020202020204" pitchFamily="34" charset="0"/>
                            </a:rPr>
                            <a:t>0.005376</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kern="1200" dirty="0">
                              <a:solidFill>
                                <a:schemeClr val="tx1"/>
                              </a:solidFill>
                              <a:latin typeface="Arial" panose="020B0604020202020204" pitchFamily="34" charset="0"/>
                              <a:ea typeface="+mn-ea"/>
                              <a:cs typeface="Arial" panose="020B0604020202020204" pitchFamily="34" charset="0"/>
                            </a:rPr>
                            <a:t>0.073324</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kern="1200" dirty="0">
                              <a:solidFill>
                                <a:schemeClr val="tx1"/>
                              </a:solidFill>
                              <a:latin typeface="Arial" panose="020B0604020202020204" pitchFamily="34" charset="0"/>
                              <a:ea typeface="+mn-ea"/>
                              <a:cs typeface="Arial" panose="020B0604020202020204" pitchFamily="34" charset="0"/>
                            </a:rPr>
                            <a:t>13.63818</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050" kern="1200" dirty="0">
                              <a:solidFill>
                                <a:schemeClr val="tx1"/>
                              </a:solidFill>
                              <a:latin typeface="Arial" panose="020B0604020202020204" pitchFamily="34" charset="0"/>
                              <a:ea typeface="+mn-ea"/>
                              <a:cs typeface="Arial" panose="020B0604020202020204" pitchFamily="34" charset="0"/>
                            </a:rPr>
                            <a:t>3.338274</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17900">
                    <a:tc>
                      <a:txBody>
                        <a:bodyPr/>
                        <a:lstStyle/>
                        <a:p>
                          <a:pPr algn="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endParaRPr lang="en-US" sz="105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rtl="0" fontAlgn="ctr"/>
                          <a:endParaRPr lang="en-US" sz="1050" b="0" i="0" u="none" strike="noStrike" dirty="0">
                            <a:solidFill>
                              <a:srgbClr val="000000"/>
                            </a:solidFill>
                            <a:effectLst/>
                            <a:latin typeface="Arial" panose="020B0604020202020204" pitchFamily="34" charset="0"/>
                          </a:endParaRPr>
                        </a:p>
                      </a:txBody>
                      <a:tcPr marL="9525" marR="857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US" sz="1050" b="0" i="0" u="none" strike="noStrike" kern="1200" dirty="0">
                            <a:solidFill>
                              <a:srgbClr val="000000"/>
                            </a:solidFill>
                            <a:effectLst/>
                            <a:latin typeface="Arial" panose="020B0604020202020204" pitchFamily="34" charset="0"/>
                            <a:ea typeface="+mn-ea"/>
                            <a:cs typeface="+mn-cs"/>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US" sz="1050" b="0" i="0" u="none" strike="noStrike" kern="1200" dirty="0">
                            <a:solidFill>
                              <a:srgbClr val="000000"/>
                            </a:solidFill>
                            <a:effectLst/>
                            <a:latin typeface="Arial" panose="020B0604020202020204" pitchFamily="34" charset="0"/>
                            <a:ea typeface="+mn-ea"/>
                            <a:cs typeface="+mn-cs"/>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US" sz="1050" b="0" i="0" u="none" strike="noStrike" kern="1200" dirty="0">
                            <a:solidFill>
                              <a:srgbClr val="000000"/>
                            </a:solidFill>
                            <a:effectLst/>
                            <a:latin typeface="Arial" panose="020B0604020202020204" pitchFamily="34" charset="0"/>
                            <a:ea typeface="+mn-ea"/>
                            <a:cs typeface="+mn-cs"/>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050" kern="1200" dirty="0" smtClean="0">
                              <a:solidFill>
                                <a:schemeClr val="tx1"/>
                              </a:solidFill>
                              <a:latin typeface="Arial" panose="020B0604020202020204" pitchFamily="34" charset="0"/>
                              <a:ea typeface="+mn-ea"/>
                              <a:cs typeface="Arial" panose="020B0604020202020204" pitchFamily="34" charset="0"/>
                            </a:rPr>
                            <a:t>89.17754</a:t>
                          </a:r>
                          <a:endParaRPr lang="en-US" sz="1050" kern="1200" dirty="0">
                            <a:solidFill>
                              <a:schemeClr val="tx1"/>
                            </a:solidFill>
                            <a:latin typeface="Arial" panose="020B0604020202020204" pitchFamily="34" charset="0"/>
                            <a:ea typeface="+mn-ea"/>
                            <a:cs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050" kern="1200" dirty="0" smtClean="0">
                              <a:solidFill>
                                <a:schemeClr val="tx1"/>
                              </a:solidFill>
                              <a:latin typeface="Arial" panose="020B0604020202020204" pitchFamily="34" charset="0"/>
                              <a:ea typeface="+mn-ea"/>
                              <a:cs typeface="Arial" panose="020B0604020202020204" pitchFamily="34" charset="0"/>
                            </a:rPr>
                            <a:t>17.21236</a:t>
                          </a:r>
                          <a:endParaRPr lang="en-US" sz="1050" kern="1200" dirty="0">
                            <a:solidFill>
                              <a:schemeClr val="tx1"/>
                            </a:solidFill>
                            <a:latin typeface="Arial" panose="020B0604020202020204" pitchFamily="34" charset="0"/>
                            <a:ea typeface="+mn-ea"/>
                            <a:cs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mc:Fallback>
      </mc:AlternateContent>
      <p:sp>
        <p:nvSpPr>
          <p:cNvPr id="9" name="Title 1"/>
          <p:cNvSpPr txBox="1">
            <a:spLocks/>
          </p:cNvSpPr>
          <p:nvPr/>
        </p:nvSpPr>
        <p:spPr>
          <a:xfrm>
            <a:off x="914400" y="419100"/>
            <a:ext cx="8229600" cy="8572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smtClean="0">
                <a:solidFill>
                  <a:srgbClr val="002855"/>
                </a:solidFill>
                <a:latin typeface="Arial" charset="0"/>
                <a:ea typeface="Arial" charset="0"/>
                <a:cs typeface="Arial" charset="0"/>
              </a:rPr>
              <a:t>Hedges and </a:t>
            </a:r>
            <a:r>
              <a:rPr lang="en-US" sz="4000" b="1" dirty="0" err="1" smtClean="0">
                <a:solidFill>
                  <a:srgbClr val="002855"/>
                </a:solidFill>
                <a:latin typeface="Arial" charset="0"/>
                <a:ea typeface="Arial" charset="0"/>
                <a:cs typeface="Arial" charset="0"/>
              </a:rPr>
              <a:t>Olkin</a:t>
            </a:r>
            <a:r>
              <a:rPr lang="en-US" sz="4000" b="1" dirty="0" smtClean="0">
                <a:solidFill>
                  <a:srgbClr val="002855"/>
                </a:solidFill>
                <a:latin typeface="Arial" charset="0"/>
                <a:ea typeface="Arial" charset="0"/>
                <a:cs typeface="Arial" charset="0"/>
              </a:rPr>
              <a:t> approach</a:t>
            </a:r>
            <a:endParaRPr lang="en-US" sz="4000" b="1" dirty="0">
              <a:solidFill>
                <a:srgbClr val="002855"/>
              </a:solidFill>
              <a:latin typeface="Arial" charset="0"/>
              <a:ea typeface="Arial" charset="0"/>
              <a:cs typeface="Arial" charset="0"/>
            </a:endParaRPr>
          </a:p>
        </p:txBody>
      </p:sp>
      <mc:AlternateContent xmlns:mc="http://schemas.openxmlformats.org/markup-compatibility/2006" xmlns:a14="http://schemas.microsoft.com/office/drawing/2010/main">
        <mc:Choice Requires="a14">
          <p:sp>
            <p:nvSpPr>
              <p:cNvPr id="11" name="TextBox 10"/>
              <p:cNvSpPr txBox="1"/>
              <p:nvPr/>
            </p:nvSpPr>
            <p:spPr>
              <a:xfrm>
                <a:off x="6629400" y="1657350"/>
                <a:ext cx="2438400" cy="923394"/>
              </a:xfrm>
              <a:prstGeom prst="rect">
                <a:avLst/>
              </a:prstGeom>
              <a:noFill/>
            </p:spPr>
            <p:txBody>
              <a:bodyPr wrap="square" lIns="0" tIns="0" rIns="0" bIns="0" rtlCol="0">
                <a:spAutoFit/>
              </a:bodyPr>
              <a:lstStyle/>
              <a:p>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𝑧</m:t>
                        </m:r>
                      </m:e>
                    </m:acc>
                  </m:oMath>
                </a14:m>
                <a:r>
                  <a:rPr lang="en-US" dirty="0" smtClean="0"/>
                  <a:t>	=  </a:t>
                </a:r>
                <a14:m>
                  <m:oMath xmlns:m="http://schemas.openxmlformats.org/officeDocument/2006/math">
                    <m:f>
                      <m:fPr>
                        <m:type m:val="skw"/>
                        <m:ctrlPr>
                          <a:rPr lang="en-US" i="1" smtClean="0">
                            <a:latin typeface="Cambria Math" panose="02040503050406030204" pitchFamily="18" charset="0"/>
                          </a:rPr>
                        </m:ctrlPr>
                      </m:fPr>
                      <m:num>
                        <m:nary>
                          <m:naryPr>
                            <m:chr m:val="∑"/>
                            <m:subHide m:val="on"/>
                            <m:supHide m:val="on"/>
                            <m:ctrlPr>
                              <a:rPr lang="en-US" i="1" smtClean="0">
                                <a:latin typeface="Cambria Math" panose="02040503050406030204" pitchFamily="18" charset="0"/>
                              </a:rPr>
                            </m:ctrlPr>
                          </m:naryPr>
                          <m:sub/>
                          <m:sup/>
                          <m:e>
                            <m:r>
                              <a:rPr lang="en-US" b="0" i="1" smtClean="0">
                                <a:latin typeface="Cambria Math" panose="02040503050406030204" pitchFamily="18" charset="0"/>
                              </a:rPr>
                              <m:t>(</m:t>
                            </m:r>
                            <m:r>
                              <a:rPr lang="en-US" b="0" i="1" smtClean="0">
                                <a:latin typeface="Cambria Math" panose="02040503050406030204" pitchFamily="18" charset="0"/>
                              </a:rPr>
                              <m:t>𝑖𝑛𝑣</m:t>
                            </m:r>
                            <m:r>
                              <a:rPr lang="en-US" b="0" i="1" smtClean="0">
                                <a:latin typeface="Cambria Math" panose="02040503050406030204" pitchFamily="18" charset="0"/>
                              </a:rPr>
                              <m:t>.</m:t>
                            </m:r>
                            <m:r>
                              <a:rPr lang="en-US" b="0" i="1" smtClean="0">
                                <a:latin typeface="Cambria Math" panose="02040503050406030204" pitchFamily="18" charset="0"/>
                              </a:rPr>
                              <m:t>𝑠𝑒𝑖</m:t>
                            </m:r>
                            <m:r>
                              <a:rPr lang="en-US" b="0" i="1" smtClean="0">
                                <a:latin typeface="Cambria Math" panose="02040503050406030204" pitchFamily="18" charset="0"/>
                              </a:rPr>
                              <m:t>∗</m:t>
                            </m:r>
                            <m:r>
                              <a:rPr lang="en-US" b="0" i="1" smtClean="0">
                                <a:latin typeface="Cambria Math" panose="02040503050406030204" pitchFamily="18" charset="0"/>
                              </a:rPr>
                              <m:t>𝑧</m:t>
                            </m:r>
                            <m:r>
                              <a:rPr lang="en-US" b="0" i="1" smtClean="0">
                                <a:latin typeface="Cambria Math" panose="02040503050406030204" pitchFamily="18" charset="0"/>
                              </a:rPr>
                              <m:t>)</m:t>
                            </m:r>
                          </m:e>
                        </m:nary>
                      </m:num>
                      <m:den>
                        <m:nary>
                          <m:naryPr>
                            <m:chr m:val="∑"/>
                            <m:subHide m:val="on"/>
                            <m:supHide m:val="on"/>
                            <m:ctrlPr>
                              <a:rPr lang="en-US" i="1" smtClean="0">
                                <a:latin typeface="Cambria Math" panose="02040503050406030204" pitchFamily="18" charset="0"/>
                              </a:rPr>
                            </m:ctrlPr>
                          </m:naryPr>
                          <m:sub/>
                          <m:sup/>
                          <m:e>
                            <m:r>
                              <a:rPr lang="en-US" b="0" i="1" smtClean="0">
                                <a:latin typeface="Cambria Math" panose="02040503050406030204" pitchFamily="18" charset="0"/>
                              </a:rPr>
                              <m:t>𝑖𝑛𝑣</m:t>
                            </m:r>
                            <m:r>
                              <a:rPr lang="en-US" b="0" i="1" smtClean="0">
                                <a:latin typeface="Cambria Math" panose="02040503050406030204" pitchFamily="18" charset="0"/>
                              </a:rPr>
                              <m:t>.</m:t>
                            </m:r>
                            <m:r>
                              <a:rPr lang="en-US" b="0" i="1" smtClean="0">
                                <a:latin typeface="Cambria Math" panose="02040503050406030204" pitchFamily="18" charset="0"/>
                              </a:rPr>
                              <m:t>𝑠𝑒𝑖</m:t>
                            </m:r>
                          </m:e>
                        </m:nary>
                      </m:den>
                    </m:f>
                  </m:oMath>
                </a14:m>
                <a:r>
                  <a:rPr lang="en-US" dirty="0" smtClean="0"/>
                  <a:t>		</a:t>
                </a:r>
                <a:endParaRPr lang="en-US" dirty="0"/>
              </a:p>
              <a:p>
                <a:endParaRPr lang="en-US" dirty="0"/>
              </a:p>
            </p:txBody>
          </p:sp>
        </mc:Choice>
        <mc:Fallback xmlns="">
          <p:sp>
            <p:nvSpPr>
              <p:cNvPr id="11" name="TextBox 10"/>
              <p:cNvSpPr txBox="1">
                <a:spLocks noRot="1" noChangeAspect="1" noMove="1" noResize="1" noEditPoints="1" noAdjustHandles="1" noChangeArrowheads="1" noChangeShapeType="1" noTextEdit="1"/>
              </p:cNvSpPr>
              <p:nvPr/>
            </p:nvSpPr>
            <p:spPr>
              <a:xfrm>
                <a:off x="6629400" y="1657350"/>
                <a:ext cx="2438400" cy="923394"/>
              </a:xfrm>
              <a:prstGeom prst="rect">
                <a:avLst/>
              </a:prstGeom>
              <a:blipFill rotWithShape="0">
                <a:blip r:embed="rId9"/>
                <a:stretch>
                  <a:fillRect l="-2500" t="-63576" r="-8250" b="-364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a:off x="6629400" y="2448343"/>
                <a:ext cx="2438400" cy="830997"/>
              </a:xfrm>
              <a:prstGeom prst="rect">
                <a:avLst/>
              </a:prstGeom>
              <a:noFill/>
            </p:spPr>
            <p:txBody>
              <a:bodyPr wrap="square" lIns="0" tIns="0" rIns="0" bIns="0" rtlCol="0">
                <a:spAutoFit/>
              </a:bodyPr>
              <a:lstStyle/>
              <a:p>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𝑧</m:t>
                        </m:r>
                      </m:e>
                    </m:acc>
                  </m:oMath>
                </a14:m>
                <a:r>
                  <a:rPr lang="en-US" dirty="0" smtClean="0"/>
                  <a:t>	=  </a:t>
                </a:r>
                <a14:m>
                  <m:oMath xmlns:m="http://schemas.openxmlformats.org/officeDocument/2006/math">
                    <m:f>
                      <m:fPr>
                        <m:type m:val="skw"/>
                        <m:ctrlPr>
                          <a:rPr lang="en-US" i="1" smtClean="0">
                            <a:latin typeface="Cambria Math" panose="02040503050406030204" pitchFamily="18" charset="0"/>
                          </a:rPr>
                        </m:ctrlPr>
                      </m:fPr>
                      <m:num>
                        <m:r>
                          <a:rPr lang="en-US" b="0" i="1" smtClean="0">
                            <a:latin typeface="Cambria Math" panose="02040503050406030204" pitchFamily="18" charset="0"/>
                          </a:rPr>
                          <m:t>17.21236</m:t>
                        </m:r>
                      </m:num>
                      <m:den>
                        <m:r>
                          <a:rPr lang="en-US" b="0" i="1" smtClean="0">
                            <a:latin typeface="Cambria Math" panose="02040503050406030204" pitchFamily="18" charset="0"/>
                          </a:rPr>
                          <m:t>89.17754</m:t>
                        </m:r>
                      </m:den>
                    </m:f>
                  </m:oMath>
                </a14:m>
                <a:r>
                  <a:rPr lang="en-US" dirty="0" smtClean="0"/>
                  <a:t>		</a:t>
                </a:r>
                <a:endParaRPr lang="en-US" dirty="0"/>
              </a:p>
              <a:p>
                <a:endParaRPr lang="en-US" dirty="0"/>
              </a:p>
            </p:txBody>
          </p:sp>
        </mc:Choice>
        <mc:Fallback xmlns="">
          <p:sp>
            <p:nvSpPr>
              <p:cNvPr id="12" name="TextBox 11"/>
              <p:cNvSpPr txBox="1">
                <a:spLocks noRot="1" noChangeAspect="1" noMove="1" noResize="1" noEditPoints="1" noAdjustHandles="1" noChangeArrowheads="1" noChangeShapeType="1" noTextEdit="1"/>
              </p:cNvSpPr>
              <p:nvPr/>
            </p:nvSpPr>
            <p:spPr>
              <a:xfrm>
                <a:off x="6629400" y="2448343"/>
                <a:ext cx="2438400" cy="830997"/>
              </a:xfrm>
              <a:prstGeom prst="rect">
                <a:avLst/>
              </a:prstGeom>
              <a:blipFill rotWithShape="0">
                <a:blip r:embed="rId10"/>
                <a:stretch>
                  <a:fillRect l="-2500" t="-57353" b="-183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p:cNvSpPr txBox="1"/>
              <p:nvPr/>
            </p:nvSpPr>
            <p:spPr>
              <a:xfrm>
                <a:off x="6629400" y="3037049"/>
                <a:ext cx="2438400" cy="553998"/>
              </a:xfrm>
              <a:prstGeom prst="rect">
                <a:avLst/>
              </a:prstGeom>
              <a:noFill/>
            </p:spPr>
            <p:txBody>
              <a:bodyPr wrap="square" lIns="0" tIns="0" rIns="0" bIns="0" rtlCol="0">
                <a:spAutoFit/>
              </a:bodyPr>
              <a:lstStyle/>
              <a:p>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𝑧</m:t>
                        </m:r>
                      </m:e>
                    </m:acc>
                  </m:oMath>
                </a14:m>
                <a:r>
                  <a:rPr lang="en-US" dirty="0" smtClean="0"/>
                  <a:t>	=  .193012		</a:t>
                </a:r>
                <a:endParaRPr lang="en-US" dirty="0"/>
              </a:p>
              <a:p>
                <a:endParaRPr lang="en-US" dirty="0"/>
              </a:p>
            </p:txBody>
          </p:sp>
        </mc:Choice>
        <mc:Fallback xmlns="">
          <p:sp>
            <p:nvSpPr>
              <p:cNvPr id="13" name="TextBox 12"/>
              <p:cNvSpPr txBox="1">
                <a:spLocks noRot="1" noChangeAspect="1" noMove="1" noResize="1" noEditPoints="1" noAdjustHandles="1" noChangeArrowheads="1" noChangeShapeType="1" noTextEdit="1"/>
              </p:cNvSpPr>
              <p:nvPr/>
            </p:nvSpPr>
            <p:spPr>
              <a:xfrm>
                <a:off x="6629400" y="3037049"/>
                <a:ext cx="2438400" cy="553998"/>
              </a:xfrm>
              <a:prstGeom prst="rect">
                <a:avLst/>
              </a:prstGeom>
              <a:blipFill rotWithShape="0">
                <a:blip r:embed="rId11"/>
                <a:stretch>
                  <a:fillRect l="-2500" t="-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p:cNvSpPr txBox="1"/>
              <p:nvPr/>
            </p:nvSpPr>
            <p:spPr>
              <a:xfrm>
                <a:off x="6629400" y="3524846"/>
                <a:ext cx="2438400" cy="553998"/>
              </a:xfrm>
              <a:prstGeom prst="rect">
                <a:avLst/>
              </a:prstGeom>
              <a:noFill/>
            </p:spPr>
            <p:txBody>
              <a:bodyPr wrap="square" lIns="0" tIns="0" rIns="0" bIns="0" rtlCol="0">
                <a:spAutoFit/>
              </a:bodyPr>
              <a:lstStyle/>
              <a:p>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𝑟</m:t>
                        </m:r>
                      </m:e>
                    </m:acc>
                  </m:oMath>
                </a14:m>
                <a:r>
                  <a:rPr lang="en-US" dirty="0" smtClean="0"/>
                  <a:t>	=  .190651		</a:t>
                </a:r>
                <a:endParaRPr lang="en-US" dirty="0"/>
              </a:p>
              <a:p>
                <a:endParaRPr lang="en-US" dirty="0"/>
              </a:p>
            </p:txBody>
          </p:sp>
        </mc:Choice>
        <mc:Fallback xmlns="">
          <p:sp>
            <p:nvSpPr>
              <p:cNvPr id="15" name="TextBox 14"/>
              <p:cNvSpPr txBox="1">
                <a:spLocks noRot="1" noChangeAspect="1" noMove="1" noResize="1" noEditPoints="1" noAdjustHandles="1" noChangeArrowheads="1" noChangeShapeType="1" noTextEdit="1"/>
              </p:cNvSpPr>
              <p:nvPr/>
            </p:nvSpPr>
            <p:spPr>
              <a:xfrm>
                <a:off x="6629400" y="3524846"/>
                <a:ext cx="2438400" cy="553998"/>
              </a:xfrm>
              <a:prstGeom prst="rect">
                <a:avLst/>
              </a:prstGeom>
              <a:blipFill rotWithShape="0">
                <a:blip r:embed="rId12"/>
                <a:stretch>
                  <a:fillRect l="-2500" t="-14286"/>
                </a:stretch>
              </a:blipFill>
            </p:spPr>
            <p:txBody>
              <a:bodyPr/>
              <a:lstStyle/>
              <a:p>
                <a:r>
                  <a:rPr lang="en-US">
                    <a:noFill/>
                  </a:rPr>
                  <a:t> </a:t>
                </a:r>
              </a:p>
            </p:txBody>
          </p:sp>
        </mc:Fallback>
      </mc:AlternateContent>
    </p:spTree>
    <p:extLst>
      <p:ext uri="{BB962C8B-B14F-4D97-AF65-F5344CB8AC3E}">
        <p14:creationId xmlns:p14="http://schemas.microsoft.com/office/powerpoint/2010/main" val="66424658"/>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914400" y="419100"/>
            <a:ext cx="8229600" cy="8572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smtClean="0">
                <a:solidFill>
                  <a:srgbClr val="002855"/>
                </a:solidFill>
                <a:latin typeface="Arial" charset="0"/>
                <a:ea typeface="Arial" charset="0"/>
                <a:cs typeface="Arial" charset="0"/>
              </a:rPr>
              <a:t>How to conduct a meta-analysis</a:t>
            </a:r>
            <a:endParaRPr lang="en-US" sz="4000" b="1" dirty="0">
              <a:solidFill>
                <a:srgbClr val="002855"/>
              </a:solidFill>
              <a:latin typeface="Arial" charset="0"/>
              <a:ea typeface="Arial" charset="0"/>
              <a:cs typeface="Arial" charset="0"/>
            </a:endParaRPr>
          </a:p>
        </p:txBody>
      </p:sp>
      <mc:AlternateContent xmlns:mc="http://schemas.openxmlformats.org/markup-compatibility/2006" xmlns:a14="http://schemas.microsoft.com/office/drawing/2010/main">
        <mc:Choice Requires="a14">
          <p:sp>
            <p:nvSpPr>
              <p:cNvPr id="3" name="Content Placeholder 2"/>
              <p:cNvSpPr txBox="1">
                <a:spLocks/>
              </p:cNvSpPr>
              <p:nvPr/>
            </p:nvSpPr>
            <p:spPr>
              <a:xfrm>
                <a:off x="990600" y="1352550"/>
                <a:ext cx="8001000" cy="28956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50000"/>
                  </a:lnSpc>
                </a:pPr>
                <a:endParaRPr lang="en-US" sz="1800" dirty="0" smtClean="0">
                  <a:latin typeface="Arial" charset="0"/>
                  <a:cs typeface="Arial" charset="0"/>
                </a:endParaRPr>
              </a:p>
              <a:p>
                <a:pPr>
                  <a:lnSpc>
                    <a:spcPct val="150000"/>
                  </a:lnSpc>
                </a:pPr>
                <a:r>
                  <a:rPr lang="en-US" sz="1800" dirty="0" smtClean="0">
                    <a:latin typeface="Arial" charset="0"/>
                    <a:cs typeface="Arial" charset="0"/>
                  </a:rPr>
                  <a:t>Comparing the H&amp;S and H&amp;O results</a:t>
                </a:r>
              </a:p>
              <a:p>
                <a:pPr lvl="1">
                  <a:lnSpc>
                    <a:spcPct val="150000"/>
                  </a:lnSpc>
                </a:pPr>
                <a:r>
                  <a:rPr lang="en-US" sz="1400" dirty="0" smtClean="0">
                    <a:latin typeface="Arial" charset="0"/>
                    <a:cs typeface="Arial" charset="0"/>
                  </a:rPr>
                  <a:t>H&amp;S </a:t>
                </a:r>
                <a14:m>
                  <m:oMath xmlns:m="http://schemas.openxmlformats.org/officeDocument/2006/math">
                    <m:acc>
                      <m:accPr>
                        <m:chr m:val="̅"/>
                        <m:ctrlPr>
                          <a:rPr lang="en-US" sz="1400" i="1" smtClean="0">
                            <a:latin typeface="Cambria Math" panose="02040503050406030204" pitchFamily="18" charset="0"/>
                            <a:cs typeface="Arial" charset="0"/>
                          </a:rPr>
                        </m:ctrlPr>
                      </m:accPr>
                      <m:e>
                        <m:r>
                          <a:rPr lang="en-US" sz="1400" b="0" i="1" smtClean="0">
                            <a:latin typeface="Cambria Math" panose="02040503050406030204" pitchFamily="18" charset="0"/>
                            <a:cs typeface="Arial" charset="0"/>
                          </a:rPr>
                          <m:t>𝑟</m:t>
                        </m:r>
                      </m:e>
                    </m:acc>
                  </m:oMath>
                </a14:m>
                <a:r>
                  <a:rPr lang="en-US" sz="1400" dirty="0" smtClean="0">
                    <a:latin typeface="Arial" charset="0"/>
                    <a:cs typeface="Arial" charset="0"/>
                  </a:rPr>
                  <a:t> = .189</a:t>
                </a:r>
              </a:p>
              <a:p>
                <a:pPr lvl="1">
                  <a:lnSpc>
                    <a:spcPct val="150000"/>
                  </a:lnSpc>
                </a:pPr>
                <a:r>
                  <a:rPr lang="en-US" sz="1400" dirty="0" smtClean="0">
                    <a:latin typeface="Arial" charset="0"/>
                    <a:cs typeface="Arial" charset="0"/>
                  </a:rPr>
                  <a:t>H&amp;O </a:t>
                </a:r>
                <a14:m>
                  <m:oMath xmlns:m="http://schemas.openxmlformats.org/officeDocument/2006/math">
                    <m:acc>
                      <m:accPr>
                        <m:chr m:val="̅"/>
                        <m:ctrlPr>
                          <a:rPr lang="en-US" sz="1400" i="1">
                            <a:latin typeface="Cambria Math" panose="02040503050406030204" pitchFamily="18" charset="0"/>
                            <a:cs typeface="Arial" charset="0"/>
                          </a:rPr>
                        </m:ctrlPr>
                      </m:accPr>
                      <m:e>
                        <m:r>
                          <a:rPr lang="en-US" sz="1400" i="1">
                            <a:latin typeface="Cambria Math" panose="02040503050406030204" pitchFamily="18" charset="0"/>
                            <a:cs typeface="Arial" charset="0"/>
                          </a:rPr>
                          <m:t>𝑟</m:t>
                        </m:r>
                      </m:e>
                    </m:acc>
                  </m:oMath>
                </a14:m>
                <a:r>
                  <a:rPr lang="en-US" sz="1400" dirty="0">
                    <a:latin typeface="Arial" charset="0"/>
                    <a:cs typeface="Arial" charset="0"/>
                  </a:rPr>
                  <a:t> = </a:t>
                </a:r>
                <a:r>
                  <a:rPr lang="en-US" sz="1400" dirty="0" smtClean="0">
                    <a:latin typeface="Arial" charset="0"/>
                    <a:cs typeface="Arial" charset="0"/>
                  </a:rPr>
                  <a:t>.191</a:t>
                </a:r>
                <a:endParaRPr lang="en-US" sz="1400" dirty="0">
                  <a:latin typeface="Arial" charset="0"/>
                  <a:cs typeface="Arial" charset="0"/>
                </a:endParaRPr>
              </a:p>
              <a:p>
                <a:pPr lvl="1">
                  <a:lnSpc>
                    <a:spcPct val="150000"/>
                  </a:lnSpc>
                </a:pPr>
                <a:endParaRPr lang="en-US" sz="1400" dirty="0" smtClean="0">
                  <a:latin typeface="Arial" charset="0"/>
                  <a:cs typeface="Arial" charset="0"/>
                </a:endParaRPr>
              </a:p>
              <a:p>
                <a:pPr lvl="1">
                  <a:lnSpc>
                    <a:spcPct val="150000"/>
                  </a:lnSpc>
                </a:pPr>
                <a:endParaRPr lang="en-US" sz="1400" dirty="0">
                  <a:latin typeface="Arial" charset="0"/>
                  <a:cs typeface="Arial" charset="0"/>
                </a:endParaRPr>
              </a:p>
            </p:txBody>
          </p:sp>
        </mc:Choice>
        <mc:Fallback xmlns="">
          <p:sp>
            <p:nvSpPr>
              <p:cNvPr id="3" name="Content Placeholder 2"/>
              <p:cNvSpPr txBox="1">
                <a:spLocks noRot="1" noChangeAspect="1" noMove="1" noResize="1" noEditPoints="1" noAdjustHandles="1" noChangeArrowheads="1" noChangeShapeType="1" noTextEdit="1"/>
              </p:cNvSpPr>
              <p:nvPr/>
            </p:nvSpPr>
            <p:spPr>
              <a:xfrm>
                <a:off x="990600" y="1352550"/>
                <a:ext cx="8001000" cy="2895600"/>
              </a:xfrm>
              <a:prstGeom prst="rect">
                <a:avLst/>
              </a:prstGeom>
              <a:blipFill rotWithShape="0">
                <a:blip r:embed="rId2"/>
                <a:stretch>
                  <a:fillRect l="-534"/>
                </a:stretch>
              </a:blipFill>
            </p:spPr>
            <p:txBody>
              <a:bodyPr/>
              <a:lstStyle/>
              <a:p>
                <a:r>
                  <a:rPr lang="en-US">
                    <a:noFill/>
                  </a:rPr>
                  <a:t> </a:t>
                </a:r>
              </a:p>
            </p:txBody>
          </p:sp>
        </mc:Fallback>
      </mc:AlternateContent>
      <p:sp>
        <p:nvSpPr>
          <p:cNvPr id="4" name="Content Placeholder 16"/>
          <p:cNvSpPr txBox="1">
            <a:spLocks/>
          </p:cNvSpPr>
          <p:nvPr/>
        </p:nvSpPr>
        <p:spPr>
          <a:xfrm>
            <a:off x="6934200" y="4324350"/>
            <a:ext cx="2209800" cy="81915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buFont typeface="Arial"/>
              <a:buNone/>
            </a:pPr>
            <a:r>
              <a:rPr lang="en-US" sz="1100" dirty="0" smtClean="0">
                <a:solidFill>
                  <a:srgbClr val="002855"/>
                </a:solidFill>
                <a:latin typeface="Arial" charset="0"/>
                <a:ea typeface="Arial" charset="0"/>
                <a:cs typeface="Arial" charset="0"/>
              </a:rPr>
              <a:t>John Chambers College of Business and Economics</a:t>
            </a:r>
            <a:endParaRPr lang="en-US" dirty="0" smtClean="0">
              <a:solidFill>
                <a:srgbClr val="002855"/>
              </a:solidFill>
            </a:endParaRPr>
          </a:p>
        </p:txBody>
      </p:sp>
      <p:graphicFrame>
        <p:nvGraphicFramePr>
          <p:cNvPr id="6" name="Diagram 5"/>
          <p:cNvGraphicFramePr/>
          <p:nvPr/>
        </p:nvGraphicFramePr>
        <p:xfrm>
          <a:off x="1524000" y="1123950"/>
          <a:ext cx="6096000" cy="685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14247779"/>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914400" y="419100"/>
            <a:ext cx="8229600" cy="8572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smtClean="0">
                <a:solidFill>
                  <a:srgbClr val="002855"/>
                </a:solidFill>
                <a:latin typeface="Arial" charset="0"/>
                <a:ea typeface="Arial" charset="0"/>
                <a:cs typeface="Arial" charset="0"/>
              </a:rPr>
              <a:t>How to conduct a meta-analysis</a:t>
            </a:r>
            <a:endParaRPr lang="en-US" sz="4000" b="1" dirty="0">
              <a:solidFill>
                <a:srgbClr val="002855"/>
              </a:solidFill>
              <a:latin typeface="Arial" charset="0"/>
              <a:ea typeface="Arial" charset="0"/>
              <a:cs typeface="Arial" charset="0"/>
            </a:endParaRPr>
          </a:p>
        </p:txBody>
      </p:sp>
      <p:sp>
        <p:nvSpPr>
          <p:cNvPr id="3" name="Content Placeholder 2"/>
          <p:cNvSpPr txBox="1">
            <a:spLocks/>
          </p:cNvSpPr>
          <p:nvPr/>
        </p:nvSpPr>
        <p:spPr>
          <a:xfrm>
            <a:off x="990600" y="1352550"/>
            <a:ext cx="8001000" cy="28956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50000"/>
              </a:lnSpc>
            </a:pPr>
            <a:endParaRPr lang="en-US" sz="1800" dirty="0" smtClean="0">
              <a:latin typeface="Arial" charset="0"/>
              <a:cs typeface="Arial" charset="0"/>
            </a:endParaRPr>
          </a:p>
          <a:p>
            <a:pPr>
              <a:lnSpc>
                <a:spcPct val="150000"/>
              </a:lnSpc>
            </a:pPr>
            <a:r>
              <a:rPr lang="en-US" sz="1800" dirty="0" smtClean="0">
                <a:latin typeface="Arial" charset="0"/>
                <a:cs typeface="Arial" charset="0"/>
              </a:rPr>
              <a:t>Step </a:t>
            </a:r>
            <a:r>
              <a:rPr lang="en-US" sz="1800" dirty="0">
                <a:latin typeface="Arial" charset="0"/>
                <a:cs typeface="Arial" charset="0"/>
              </a:rPr>
              <a:t>6: Interpreting the evidence</a:t>
            </a:r>
          </a:p>
          <a:p>
            <a:pPr lvl="1">
              <a:lnSpc>
                <a:spcPct val="150000"/>
              </a:lnSpc>
            </a:pPr>
            <a:r>
              <a:rPr lang="en-US" sz="1400" dirty="0" smtClean="0">
                <a:latin typeface="Arial" charset="0"/>
                <a:cs typeface="Arial" charset="0"/>
              </a:rPr>
              <a:t>Compare the observed meta-analytic mean effect size to existing effect size benchmarks (see Bosco et al., 2015)</a:t>
            </a:r>
          </a:p>
          <a:p>
            <a:pPr lvl="1">
              <a:lnSpc>
                <a:spcPct val="150000"/>
              </a:lnSpc>
            </a:pPr>
            <a:r>
              <a:rPr lang="en-US" sz="1400" dirty="0" smtClean="0">
                <a:latin typeface="Arial" charset="0"/>
                <a:cs typeface="Arial" charset="0"/>
              </a:rPr>
              <a:t>Does the 95% confidence interval include zero?</a:t>
            </a:r>
          </a:p>
          <a:p>
            <a:pPr lvl="1">
              <a:lnSpc>
                <a:spcPct val="150000"/>
              </a:lnSpc>
            </a:pPr>
            <a:r>
              <a:rPr lang="en-US" sz="1400" dirty="0" smtClean="0">
                <a:latin typeface="Arial" charset="0"/>
                <a:cs typeface="Arial" charset="0"/>
              </a:rPr>
              <a:t>Do the corresponding sensitivity analysis results suggest that the observed meta-analytic mean effect size estimate is robust?</a:t>
            </a:r>
            <a:endParaRPr lang="en-US" sz="1400" dirty="0">
              <a:latin typeface="Arial" charset="0"/>
              <a:cs typeface="Arial" charset="0"/>
            </a:endParaRPr>
          </a:p>
          <a:p>
            <a:pPr lvl="1">
              <a:lnSpc>
                <a:spcPct val="150000"/>
              </a:lnSpc>
            </a:pPr>
            <a:endParaRPr lang="en-US" sz="1400" dirty="0" smtClean="0">
              <a:latin typeface="Arial" charset="0"/>
              <a:cs typeface="Arial" charset="0"/>
            </a:endParaRPr>
          </a:p>
          <a:p>
            <a:pPr lvl="1">
              <a:lnSpc>
                <a:spcPct val="150000"/>
              </a:lnSpc>
            </a:pPr>
            <a:endParaRPr lang="en-US" sz="1400" dirty="0">
              <a:latin typeface="Arial" charset="0"/>
              <a:cs typeface="Arial" charset="0"/>
            </a:endParaRPr>
          </a:p>
        </p:txBody>
      </p:sp>
      <p:sp>
        <p:nvSpPr>
          <p:cNvPr id="4" name="Content Placeholder 16"/>
          <p:cNvSpPr txBox="1">
            <a:spLocks/>
          </p:cNvSpPr>
          <p:nvPr/>
        </p:nvSpPr>
        <p:spPr>
          <a:xfrm>
            <a:off x="6934200" y="4324350"/>
            <a:ext cx="2209800" cy="81915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buFont typeface="Arial"/>
              <a:buNone/>
            </a:pPr>
            <a:r>
              <a:rPr lang="en-US" sz="1100" dirty="0" smtClean="0">
                <a:solidFill>
                  <a:srgbClr val="002855"/>
                </a:solidFill>
                <a:latin typeface="Arial" charset="0"/>
                <a:ea typeface="Arial" charset="0"/>
                <a:cs typeface="Arial" charset="0"/>
              </a:rPr>
              <a:t>John Chambers College of Business and Economics</a:t>
            </a:r>
            <a:endParaRPr lang="en-US" dirty="0" smtClean="0">
              <a:solidFill>
                <a:srgbClr val="002855"/>
              </a:solidFill>
            </a:endParaRPr>
          </a:p>
        </p:txBody>
      </p:sp>
      <p:graphicFrame>
        <p:nvGraphicFramePr>
          <p:cNvPr id="6" name="Diagram 5"/>
          <p:cNvGraphicFramePr/>
          <p:nvPr>
            <p:extLst>
              <p:ext uri="{D42A27DB-BD31-4B8C-83A1-F6EECF244321}">
                <p14:modId xmlns:p14="http://schemas.microsoft.com/office/powerpoint/2010/main" val="4226774291"/>
              </p:ext>
            </p:extLst>
          </p:nvPr>
        </p:nvGraphicFramePr>
        <p:xfrm>
          <a:off x="1524000" y="1123950"/>
          <a:ext cx="6096000" cy="685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57477374"/>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914400" y="419100"/>
            <a:ext cx="8229600" cy="8572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smtClean="0">
                <a:solidFill>
                  <a:srgbClr val="002855"/>
                </a:solidFill>
                <a:latin typeface="Arial" charset="0"/>
                <a:ea typeface="Arial" charset="0"/>
                <a:cs typeface="Arial" charset="0"/>
              </a:rPr>
              <a:t>How to conduct a meta-analysis</a:t>
            </a:r>
            <a:endParaRPr lang="en-US" sz="4000" b="1" dirty="0">
              <a:solidFill>
                <a:srgbClr val="002855"/>
              </a:solidFill>
              <a:latin typeface="Arial" charset="0"/>
              <a:ea typeface="Arial" charset="0"/>
              <a:cs typeface="Arial" charset="0"/>
            </a:endParaRPr>
          </a:p>
        </p:txBody>
      </p:sp>
      <p:sp>
        <p:nvSpPr>
          <p:cNvPr id="3" name="Content Placeholder 2"/>
          <p:cNvSpPr txBox="1">
            <a:spLocks/>
          </p:cNvSpPr>
          <p:nvPr/>
        </p:nvSpPr>
        <p:spPr>
          <a:xfrm>
            <a:off x="990600" y="1352550"/>
            <a:ext cx="8001000" cy="28956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50000"/>
              </a:lnSpc>
            </a:pPr>
            <a:endParaRPr lang="en-US" sz="1800" dirty="0" smtClean="0">
              <a:latin typeface="Arial" charset="0"/>
              <a:cs typeface="Arial" charset="0"/>
            </a:endParaRPr>
          </a:p>
          <a:p>
            <a:pPr>
              <a:lnSpc>
                <a:spcPct val="150000"/>
              </a:lnSpc>
            </a:pPr>
            <a:r>
              <a:rPr lang="en-US" sz="1800" dirty="0" smtClean="0">
                <a:latin typeface="Arial" charset="0"/>
                <a:cs typeface="Arial" charset="0"/>
              </a:rPr>
              <a:t>Step </a:t>
            </a:r>
            <a:r>
              <a:rPr lang="en-US" sz="1800" dirty="0">
                <a:latin typeface="Arial" charset="0"/>
                <a:cs typeface="Arial" charset="0"/>
              </a:rPr>
              <a:t>6: </a:t>
            </a:r>
            <a:r>
              <a:rPr lang="en-US" sz="1800" dirty="0" smtClean="0">
                <a:latin typeface="Arial" charset="0"/>
                <a:cs typeface="Arial" charset="0"/>
              </a:rPr>
              <a:t>Presenting the </a:t>
            </a:r>
            <a:r>
              <a:rPr lang="en-US" sz="1800" dirty="0">
                <a:latin typeface="Arial" charset="0"/>
                <a:cs typeface="Arial" charset="0"/>
              </a:rPr>
              <a:t>evidence</a:t>
            </a:r>
          </a:p>
          <a:p>
            <a:pPr lvl="1">
              <a:lnSpc>
                <a:spcPct val="150000"/>
              </a:lnSpc>
            </a:pPr>
            <a:r>
              <a:rPr lang="en-US" sz="1400" dirty="0" smtClean="0">
                <a:latin typeface="Arial" charset="0"/>
                <a:cs typeface="Arial" charset="0"/>
              </a:rPr>
              <a:t>Be transparent! </a:t>
            </a:r>
            <a:endParaRPr lang="en-US" sz="1400" dirty="0">
              <a:latin typeface="Arial" charset="0"/>
              <a:cs typeface="Arial" charset="0"/>
            </a:endParaRPr>
          </a:p>
          <a:p>
            <a:pPr lvl="1">
              <a:lnSpc>
                <a:spcPct val="150000"/>
              </a:lnSpc>
            </a:pPr>
            <a:endParaRPr lang="en-US" sz="1400" dirty="0" smtClean="0">
              <a:latin typeface="Arial" charset="0"/>
              <a:cs typeface="Arial" charset="0"/>
            </a:endParaRPr>
          </a:p>
          <a:p>
            <a:pPr lvl="1">
              <a:lnSpc>
                <a:spcPct val="150000"/>
              </a:lnSpc>
            </a:pPr>
            <a:endParaRPr lang="en-US" sz="1400" dirty="0">
              <a:latin typeface="Arial" charset="0"/>
              <a:cs typeface="Arial" charset="0"/>
            </a:endParaRPr>
          </a:p>
        </p:txBody>
      </p:sp>
      <p:sp>
        <p:nvSpPr>
          <p:cNvPr id="4" name="Content Placeholder 16"/>
          <p:cNvSpPr txBox="1">
            <a:spLocks/>
          </p:cNvSpPr>
          <p:nvPr/>
        </p:nvSpPr>
        <p:spPr>
          <a:xfrm>
            <a:off x="6934200" y="4324350"/>
            <a:ext cx="2209800" cy="81915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buFont typeface="Arial"/>
              <a:buNone/>
            </a:pPr>
            <a:r>
              <a:rPr lang="en-US" sz="1100" dirty="0" smtClean="0">
                <a:solidFill>
                  <a:srgbClr val="002855"/>
                </a:solidFill>
                <a:latin typeface="Arial" charset="0"/>
                <a:ea typeface="Arial" charset="0"/>
                <a:cs typeface="Arial" charset="0"/>
              </a:rPr>
              <a:t>John Chambers College of Business and Economics</a:t>
            </a:r>
            <a:endParaRPr lang="en-US" dirty="0" smtClean="0">
              <a:solidFill>
                <a:srgbClr val="002855"/>
              </a:solidFill>
            </a:endParaRPr>
          </a:p>
        </p:txBody>
      </p:sp>
      <p:graphicFrame>
        <p:nvGraphicFramePr>
          <p:cNvPr id="6" name="Diagram 5"/>
          <p:cNvGraphicFramePr/>
          <p:nvPr>
            <p:extLst>
              <p:ext uri="{D42A27DB-BD31-4B8C-83A1-F6EECF244321}">
                <p14:modId xmlns:p14="http://schemas.microsoft.com/office/powerpoint/2010/main" val="1375837027"/>
              </p:ext>
            </p:extLst>
          </p:nvPr>
        </p:nvGraphicFramePr>
        <p:xfrm>
          <a:off x="1524000" y="1123950"/>
          <a:ext cx="6096000" cy="685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00356053"/>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990600" y="1352550"/>
            <a:ext cx="7772400" cy="2895600"/>
          </a:xfrm>
        </p:spPr>
        <p:txBody>
          <a:bodyPr>
            <a:normAutofit/>
          </a:bodyPr>
          <a:lstStyle/>
          <a:p>
            <a:pPr>
              <a:lnSpc>
                <a:spcPct val="150000"/>
              </a:lnSpc>
            </a:pPr>
            <a:r>
              <a:rPr lang="en-US" sz="1800" dirty="0" err="1" smtClean="0">
                <a:latin typeface="Arial" charset="0"/>
                <a:ea typeface="Arial" charset="0"/>
                <a:cs typeface="Arial" charset="0"/>
              </a:rPr>
              <a:t>metaBUS</a:t>
            </a:r>
            <a:endParaRPr lang="en-US" sz="1800" dirty="0" smtClean="0">
              <a:latin typeface="Arial" charset="0"/>
              <a:ea typeface="Arial" charset="0"/>
              <a:cs typeface="Arial" charset="0"/>
            </a:endParaRPr>
          </a:p>
          <a:p>
            <a:pPr lvl="1">
              <a:lnSpc>
                <a:spcPct val="150000"/>
              </a:lnSpc>
            </a:pPr>
            <a:r>
              <a:rPr lang="en-US" sz="1400" dirty="0" smtClean="0">
                <a:latin typeface="Arial" charset="0"/>
                <a:ea typeface="Arial" charset="0"/>
                <a:cs typeface="Arial" charset="0"/>
              </a:rPr>
              <a:t>An instant meta-analysis tool</a:t>
            </a:r>
          </a:p>
          <a:p>
            <a:pPr lvl="1">
              <a:lnSpc>
                <a:spcPct val="150000"/>
              </a:lnSpc>
            </a:pPr>
            <a:r>
              <a:rPr lang="en-US" sz="1400" dirty="0" smtClean="0">
                <a:latin typeface="Arial" charset="0"/>
                <a:ea typeface="Arial" charset="0"/>
                <a:cs typeface="Arial" charset="0"/>
              </a:rPr>
              <a:t>See </a:t>
            </a:r>
            <a:r>
              <a:rPr lang="en-US" sz="1400" dirty="0" smtClean="0">
                <a:latin typeface="Arial" charset="0"/>
                <a:ea typeface="Arial" charset="0"/>
                <a:cs typeface="Arial" charset="0"/>
                <a:hlinkClick r:id="rId2"/>
              </a:rPr>
              <a:t>http://metabus.org/</a:t>
            </a:r>
            <a:endParaRPr lang="en-US" sz="1400" dirty="0" smtClean="0">
              <a:latin typeface="Arial" charset="0"/>
              <a:ea typeface="Arial" charset="0"/>
              <a:cs typeface="Arial" charset="0"/>
            </a:endParaRPr>
          </a:p>
          <a:p>
            <a:pPr>
              <a:lnSpc>
                <a:spcPct val="150000"/>
              </a:lnSpc>
            </a:pPr>
            <a:r>
              <a:rPr lang="en-US" sz="1800" dirty="0" smtClean="0">
                <a:latin typeface="Arial" charset="0"/>
                <a:cs typeface="Arial" charset="0"/>
              </a:rPr>
              <a:t>Meta-Sen</a:t>
            </a:r>
            <a:endParaRPr lang="en-US" sz="800" dirty="0"/>
          </a:p>
          <a:p>
            <a:pPr lvl="1">
              <a:lnSpc>
                <a:spcPct val="150000"/>
              </a:lnSpc>
            </a:pPr>
            <a:r>
              <a:rPr lang="en-US" sz="1400" dirty="0" smtClean="0">
                <a:latin typeface="Arial" charset="0"/>
                <a:cs typeface="Arial" charset="0"/>
              </a:rPr>
              <a:t>A comprehensive sensitivity analysis tool</a:t>
            </a:r>
          </a:p>
          <a:p>
            <a:pPr lvl="1">
              <a:lnSpc>
                <a:spcPct val="150000"/>
              </a:lnSpc>
            </a:pPr>
            <a:r>
              <a:rPr lang="en-US" sz="1400" dirty="0" smtClean="0">
                <a:latin typeface="Arial" charset="0"/>
                <a:cs typeface="Arial" charset="0"/>
              </a:rPr>
              <a:t>See </a:t>
            </a:r>
            <a:r>
              <a:rPr lang="en-US" sz="1400" dirty="0" smtClean="0">
                <a:latin typeface="Arial" charset="0"/>
                <a:cs typeface="Arial" charset="0"/>
                <a:hlinkClick r:id="rId3"/>
              </a:rPr>
              <a:t>https://metasen.shinyapps.io/gen1/</a:t>
            </a:r>
            <a:endParaRPr lang="en-US" sz="1400" dirty="0" smtClean="0">
              <a:latin typeface="Arial" charset="0"/>
              <a:cs typeface="Arial" charset="0"/>
            </a:endParaRPr>
          </a:p>
        </p:txBody>
      </p:sp>
      <p:sp>
        <p:nvSpPr>
          <p:cNvPr id="2" name="Title 1"/>
          <p:cNvSpPr>
            <a:spLocks noGrp="1"/>
          </p:cNvSpPr>
          <p:nvPr>
            <p:ph type="title" idx="4294967295"/>
          </p:nvPr>
        </p:nvSpPr>
        <p:spPr>
          <a:xfrm>
            <a:off x="914400" y="419100"/>
            <a:ext cx="8229600" cy="857250"/>
          </a:xfrm>
        </p:spPr>
        <p:txBody>
          <a:bodyPr>
            <a:normAutofit/>
          </a:bodyPr>
          <a:lstStyle/>
          <a:p>
            <a:pPr algn="l"/>
            <a:r>
              <a:rPr lang="en-US" sz="4000" b="1" dirty="0" smtClean="0">
                <a:solidFill>
                  <a:srgbClr val="002855"/>
                </a:solidFill>
                <a:latin typeface="Arial" charset="0"/>
                <a:ea typeface="Arial" charset="0"/>
                <a:cs typeface="Arial" charset="0"/>
              </a:rPr>
              <a:t>Open-source meta-analysis tools</a:t>
            </a:r>
            <a:endParaRPr lang="en-US" sz="4000" b="1" dirty="0">
              <a:solidFill>
                <a:srgbClr val="002855"/>
              </a:solidFill>
              <a:latin typeface="Arial" charset="0"/>
              <a:ea typeface="Arial" charset="0"/>
              <a:cs typeface="Arial" charset="0"/>
            </a:endParaRPr>
          </a:p>
        </p:txBody>
      </p:sp>
      <p:sp>
        <p:nvSpPr>
          <p:cNvPr id="4" name="Content Placeholder 16"/>
          <p:cNvSpPr txBox="1">
            <a:spLocks/>
          </p:cNvSpPr>
          <p:nvPr/>
        </p:nvSpPr>
        <p:spPr>
          <a:xfrm>
            <a:off x="6934200" y="4324350"/>
            <a:ext cx="2209800" cy="81915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buFont typeface="Arial"/>
              <a:buNone/>
            </a:pPr>
            <a:r>
              <a:rPr lang="en-US" sz="1100" dirty="0" smtClean="0">
                <a:solidFill>
                  <a:schemeClr val="bg1"/>
                </a:solidFill>
                <a:latin typeface="Arial" charset="0"/>
                <a:ea typeface="Arial" charset="0"/>
                <a:cs typeface="Arial" charset="0"/>
              </a:rPr>
              <a:t>John Chambers College of Business and Economics</a:t>
            </a:r>
            <a:endParaRPr lang="en-US" dirty="0" smtClean="0"/>
          </a:p>
        </p:txBody>
      </p:sp>
    </p:spTree>
    <p:extLst>
      <p:ext uri="{BB962C8B-B14F-4D97-AF65-F5344CB8AC3E}">
        <p14:creationId xmlns:p14="http://schemas.microsoft.com/office/powerpoint/2010/main" val="48636416"/>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990600" y="1352550"/>
            <a:ext cx="7772400" cy="2895600"/>
          </a:xfrm>
        </p:spPr>
        <p:txBody>
          <a:bodyPr>
            <a:normAutofit/>
          </a:bodyPr>
          <a:lstStyle/>
          <a:p>
            <a:pPr>
              <a:lnSpc>
                <a:spcPct val="150000"/>
              </a:lnSpc>
            </a:pPr>
            <a:r>
              <a:rPr lang="en-US" sz="1800" dirty="0" smtClean="0">
                <a:latin typeface="Arial" charset="0"/>
                <a:ea typeface="Arial" charset="0"/>
                <a:cs typeface="Arial" charset="0"/>
              </a:rPr>
              <a:t>How do we find crockpots?</a:t>
            </a:r>
            <a:endParaRPr lang="en-US" sz="1400" dirty="0" smtClean="0">
              <a:latin typeface="Arial" charset="0"/>
              <a:ea typeface="Arial" charset="0"/>
              <a:cs typeface="Arial" charset="0"/>
            </a:endParaRPr>
          </a:p>
        </p:txBody>
      </p:sp>
      <p:sp>
        <p:nvSpPr>
          <p:cNvPr id="2" name="Title 1"/>
          <p:cNvSpPr>
            <a:spLocks noGrp="1"/>
          </p:cNvSpPr>
          <p:nvPr>
            <p:ph type="title" idx="4294967295"/>
          </p:nvPr>
        </p:nvSpPr>
        <p:spPr>
          <a:xfrm>
            <a:off x="914400" y="419100"/>
            <a:ext cx="8229600" cy="857250"/>
          </a:xfrm>
        </p:spPr>
        <p:txBody>
          <a:bodyPr>
            <a:normAutofit/>
          </a:bodyPr>
          <a:lstStyle/>
          <a:p>
            <a:pPr algn="l"/>
            <a:r>
              <a:rPr lang="en-US" sz="4000" b="1" dirty="0" err="1" smtClean="0">
                <a:solidFill>
                  <a:srgbClr val="002855"/>
                </a:solidFill>
                <a:latin typeface="Arial" charset="0"/>
                <a:ea typeface="Arial" charset="0"/>
                <a:cs typeface="Arial" charset="0"/>
              </a:rPr>
              <a:t>metaBUS</a:t>
            </a:r>
            <a:endParaRPr lang="en-US" sz="4000" b="1" dirty="0">
              <a:solidFill>
                <a:srgbClr val="002855"/>
              </a:solidFill>
              <a:latin typeface="Arial" charset="0"/>
              <a:ea typeface="Arial" charset="0"/>
              <a:cs typeface="Arial" charset="0"/>
            </a:endParaRPr>
          </a:p>
        </p:txBody>
      </p:sp>
      <p:sp>
        <p:nvSpPr>
          <p:cNvPr id="4" name="Content Placeholder 16"/>
          <p:cNvSpPr txBox="1">
            <a:spLocks/>
          </p:cNvSpPr>
          <p:nvPr/>
        </p:nvSpPr>
        <p:spPr>
          <a:xfrm>
            <a:off x="6934200" y="4324350"/>
            <a:ext cx="2209800" cy="81915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buFont typeface="Arial"/>
              <a:buNone/>
            </a:pPr>
            <a:r>
              <a:rPr lang="en-US" sz="1100" dirty="0" smtClean="0">
                <a:solidFill>
                  <a:schemeClr val="bg1"/>
                </a:solidFill>
                <a:latin typeface="Arial" charset="0"/>
                <a:ea typeface="Arial" charset="0"/>
                <a:cs typeface="Arial" charset="0"/>
              </a:rPr>
              <a:t>John Chambers College of Business and Economics</a:t>
            </a:r>
            <a:endParaRPr lang="en-US" dirty="0" smtClean="0"/>
          </a:p>
        </p:txBody>
      </p:sp>
      <p:pic>
        <p:nvPicPr>
          <p:cNvPr id="5" name="Picture 4"/>
          <p:cNvPicPr>
            <a:picLocks noChangeAspect="1"/>
          </p:cNvPicPr>
          <p:nvPr/>
        </p:nvPicPr>
        <p:blipFill>
          <a:blip r:embed="rId2"/>
          <a:stretch>
            <a:fillRect/>
          </a:stretch>
        </p:blipFill>
        <p:spPr>
          <a:xfrm>
            <a:off x="1295400" y="1814536"/>
            <a:ext cx="3994075" cy="2402711"/>
          </a:xfrm>
          <a:prstGeom prst="rect">
            <a:avLst/>
          </a:prstGeom>
        </p:spPr>
      </p:pic>
      <p:pic>
        <p:nvPicPr>
          <p:cNvPr id="6" name="Picture 5"/>
          <p:cNvPicPr>
            <a:picLocks noChangeAspect="1"/>
          </p:cNvPicPr>
          <p:nvPr/>
        </p:nvPicPr>
        <p:blipFill>
          <a:blip r:embed="rId3"/>
          <a:stretch>
            <a:fillRect/>
          </a:stretch>
        </p:blipFill>
        <p:spPr>
          <a:xfrm>
            <a:off x="5791200" y="971550"/>
            <a:ext cx="2047875" cy="2914650"/>
          </a:xfrm>
          <a:prstGeom prst="rect">
            <a:avLst/>
          </a:prstGeom>
        </p:spPr>
      </p:pic>
    </p:spTree>
    <p:extLst>
      <p:ext uri="{BB962C8B-B14F-4D97-AF65-F5344CB8AC3E}">
        <p14:creationId xmlns:p14="http://schemas.microsoft.com/office/powerpoint/2010/main" val="1416060687"/>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990600" y="1352550"/>
            <a:ext cx="7772400" cy="2895600"/>
          </a:xfrm>
        </p:spPr>
        <p:txBody>
          <a:bodyPr>
            <a:normAutofit/>
          </a:bodyPr>
          <a:lstStyle/>
          <a:p>
            <a:pPr>
              <a:lnSpc>
                <a:spcPct val="150000"/>
              </a:lnSpc>
            </a:pPr>
            <a:r>
              <a:rPr lang="en-US" sz="1800" dirty="0" smtClean="0">
                <a:latin typeface="Arial" charset="0"/>
                <a:ea typeface="Arial" charset="0"/>
                <a:cs typeface="Arial" charset="0"/>
              </a:rPr>
              <a:t>How do we find scientific findings?</a:t>
            </a:r>
            <a:endParaRPr lang="en-US" sz="1400" dirty="0" smtClean="0">
              <a:latin typeface="Arial" charset="0"/>
              <a:ea typeface="Arial" charset="0"/>
              <a:cs typeface="Arial" charset="0"/>
            </a:endParaRPr>
          </a:p>
        </p:txBody>
      </p:sp>
      <p:sp>
        <p:nvSpPr>
          <p:cNvPr id="2" name="Title 1"/>
          <p:cNvSpPr>
            <a:spLocks noGrp="1"/>
          </p:cNvSpPr>
          <p:nvPr>
            <p:ph type="title" idx="4294967295"/>
          </p:nvPr>
        </p:nvSpPr>
        <p:spPr>
          <a:xfrm>
            <a:off x="914400" y="419100"/>
            <a:ext cx="8229600" cy="857250"/>
          </a:xfrm>
        </p:spPr>
        <p:txBody>
          <a:bodyPr>
            <a:normAutofit/>
          </a:bodyPr>
          <a:lstStyle/>
          <a:p>
            <a:pPr algn="l"/>
            <a:r>
              <a:rPr lang="en-US" sz="4000" b="1" dirty="0" err="1" smtClean="0">
                <a:solidFill>
                  <a:srgbClr val="002855"/>
                </a:solidFill>
                <a:latin typeface="Arial" charset="0"/>
                <a:ea typeface="Arial" charset="0"/>
                <a:cs typeface="Arial" charset="0"/>
              </a:rPr>
              <a:t>metaBUS</a:t>
            </a:r>
            <a:endParaRPr lang="en-US" sz="4000" b="1" dirty="0">
              <a:solidFill>
                <a:srgbClr val="002855"/>
              </a:solidFill>
              <a:latin typeface="Arial" charset="0"/>
              <a:ea typeface="Arial" charset="0"/>
              <a:cs typeface="Arial" charset="0"/>
            </a:endParaRPr>
          </a:p>
        </p:txBody>
      </p:sp>
      <p:sp>
        <p:nvSpPr>
          <p:cNvPr id="4" name="Content Placeholder 16"/>
          <p:cNvSpPr txBox="1">
            <a:spLocks/>
          </p:cNvSpPr>
          <p:nvPr/>
        </p:nvSpPr>
        <p:spPr>
          <a:xfrm>
            <a:off x="6934200" y="4324350"/>
            <a:ext cx="2209800" cy="81915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buFont typeface="Arial"/>
              <a:buNone/>
            </a:pPr>
            <a:r>
              <a:rPr lang="en-US" sz="1100" dirty="0" smtClean="0">
                <a:solidFill>
                  <a:schemeClr val="bg1"/>
                </a:solidFill>
                <a:latin typeface="Arial" charset="0"/>
                <a:ea typeface="Arial" charset="0"/>
                <a:cs typeface="Arial" charset="0"/>
              </a:rPr>
              <a:t>John Chambers College of Business and Economics</a:t>
            </a:r>
            <a:endParaRPr lang="en-US" dirty="0" smtClean="0"/>
          </a:p>
        </p:txBody>
      </p:sp>
      <p:pic>
        <p:nvPicPr>
          <p:cNvPr id="9" name="Picture 4" descr="http://onlinelibrary.wiley.com/store/10.1111/jasp.2012.42.issue-6/asset/cover.gif?v=1&amp;s=fe9c33def47d64bf355d347f5188c46d0fa1318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50323" y="1611630"/>
            <a:ext cx="1077076" cy="13970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http://www.apa.org/pubs/journals/images/apl-150.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29400" y="57150"/>
            <a:ext cx="1047750" cy="13970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8" descr="http://www.apa.org/pubs/journals/images/xap-150.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31595" y="57150"/>
            <a:ext cx="1047750" cy="139700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descr="http://www.niroga.org/img/research/jasp_cover.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71186" y="1612900"/>
            <a:ext cx="966478" cy="1397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p:cNvPicPr/>
          <p:nvPr/>
        </p:nvPicPr>
        <p:blipFill>
          <a:blip r:embed="rId6"/>
          <a:stretch>
            <a:fillRect/>
          </a:stretch>
        </p:blipFill>
        <p:spPr>
          <a:xfrm>
            <a:off x="1295400" y="1809750"/>
            <a:ext cx="4250450" cy="2362200"/>
          </a:xfrm>
          <a:prstGeom prst="rect">
            <a:avLst/>
          </a:prstGeom>
          <a:ln>
            <a:noFill/>
          </a:ln>
        </p:spPr>
      </p:pic>
    </p:spTree>
    <p:extLst>
      <p:ext uri="{BB962C8B-B14F-4D97-AF65-F5344CB8AC3E}">
        <p14:creationId xmlns:p14="http://schemas.microsoft.com/office/powerpoint/2010/main" val="404626102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914400" y="419100"/>
            <a:ext cx="8229600" cy="8572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smtClean="0">
                <a:solidFill>
                  <a:srgbClr val="002855"/>
                </a:solidFill>
                <a:latin typeface="Arial" charset="0"/>
                <a:ea typeface="Arial" charset="0"/>
                <a:cs typeface="Arial" charset="0"/>
              </a:rPr>
              <a:t>What is a meta-analysis?</a:t>
            </a:r>
            <a:endParaRPr lang="en-US" sz="4000" b="1" dirty="0">
              <a:solidFill>
                <a:srgbClr val="002855"/>
              </a:solidFill>
              <a:latin typeface="Arial" charset="0"/>
              <a:ea typeface="Arial" charset="0"/>
              <a:cs typeface="Arial" charset="0"/>
            </a:endParaRPr>
          </a:p>
        </p:txBody>
      </p:sp>
      <p:sp>
        <p:nvSpPr>
          <p:cNvPr id="3" name="Content Placeholder 2"/>
          <p:cNvSpPr txBox="1">
            <a:spLocks/>
          </p:cNvSpPr>
          <p:nvPr/>
        </p:nvSpPr>
        <p:spPr>
          <a:xfrm>
            <a:off x="990600" y="1352550"/>
            <a:ext cx="7772400" cy="28956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50000"/>
              </a:lnSpc>
            </a:pPr>
            <a:r>
              <a:rPr lang="en-US" sz="1800" dirty="0" smtClean="0">
                <a:latin typeface="Arial" charset="0"/>
                <a:ea typeface="Arial" charset="0"/>
                <a:cs typeface="Arial" charset="0"/>
              </a:rPr>
              <a:t>Meta-analysis is a statistical technique by which information from independent studies is assimilated </a:t>
            </a:r>
            <a:r>
              <a:rPr lang="en-US" sz="1200" dirty="0" smtClean="0">
                <a:latin typeface="Arial" charset="0"/>
                <a:ea typeface="Arial" charset="0"/>
                <a:cs typeface="Arial" charset="0"/>
              </a:rPr>
              <a:t>(Field, 2011)</a:t>
            </a:r>
          </a:p>
          <a:p>
            <a:pPr lvl="1">
              <a:lnSpc>
                <a:spcPct val="150000"/>
              </a:lnSpc>
            </a:pPr>
            <a:r>
              <a:rPr lang="en-US" sz="1400" dirty="0" smtClean="0">
                <a:latin typeface="Arial" charset="0"/>
                <a:ea typeface="Arial" charset="0"/>
                <a:cs typeface="Arial" charset="0"/>
              </a:rPr>
              <a:t>Effectively, meta-analysis </a:t>
            </a:r>
            <a:r>
              <a:rPr lang="en-US" sz="1400" dirty="0">
                <a:latin typeface="Arial" charset="0"/>
                <a:ea typeface="Arial" charset="0"/>
                <a:cs typeface="Arial" charset="0"/>
              </a:rPr>
              <a:t>uses statistical procedures to determine the best </a:t>
            </a:r>
            <a:r>
              <a:rPr lang="en-US" sz="1400" dirty="0" smtClean="0">
                <a:latin typeface="Arial" charset="0"/>
                <a:ea typeface="Arial" charset="0"/>
                <a:cs typeface="Arial" charset="0"/>
              </a:rPr>
              <a:t>estimate (i.e., a fancy weighted average) </a:t>
            </a:r>
            <a:r>
              <a:rPr lang="en-US" sz="1400" dirty="0">
                <a:latin typeface="Arial" charset="0"/>
                <a:ea typeface="Arial" charset="0"/>
                <a:cs typeface="Arial" charset="0"/>
              </a:rPr>
              <a:t>of the population effect </a:t>
            </a:r>
            <a:r>
              <a:rPr lang="en-US" sz="1400" dirty="0" smtClean="0">
                <a:latin typeface="Arial" charset="0"/>
                <a:ea typeface="Arial" charset="0"/>
                <a:cs typeface="Arial" charset="0"/>
              </a:rPr>
              <a:t>size </a:t>
            </a:r>
            <a:r>
              <a:rPr lang="en-US" sz="800" dirty="0" smtClean="0">
                <a:latin typeface="Arial" charset="0"/>
                <a:ea typeface="Arial" charset="0"/>
                <a:cs typeface="Arial" charset="0"/>
              </a:rPr>
              <a:t>(McDaniel, 2014)</a:t>
            </a:r>
          </a:p>
          <a:p>
            <a:pPr>
              <a:lnSpc>
                <a:spcPct val="150000"/>
              </a:lnSpc>
            </a:pPr>
            <a:r>
              <a:rPr lang="en-US" sz="1800" dirty="0" smtClean="0">
                <a:latin typeface="Arial" charset="0"/>
                <a:ea typeface="Arial" charset="0"/>
                <a:cs typeface="Arial" charset="0"/>
              </a:rPr>
              <a:t>Meta-analysis </a:t>
            </a:r>
            <a:r>
              <a:rPr lang="en-US" sz="1800" dirty="0">
                <a:latin typeface="Arial" charset="0"/>
                <a:ea typeface="Arial" charset="0"/>
                <a:cs typeface="Arial" charset="0"/>
              </a:rPr>
              <a:t>examines whether or not the effect is uniform, or </a:t>
            </a:r>
            <a:r>
              <a:rPr lang="en-US" sz="1800" dirty="0" smtClean="0">
                <a:latin typeface="Arial" charset="0"/>
                <a:ea typeface="Arial" charset="0"/>
                <a:cs typeface="Arial" charset="0"/>
              </a:rPr>
              <a:t>varies</a:t>
            </a:r>
          </a:p>
          <a:p>
            <a:pPr lvl="1">
              <a:lnSpc>
                <a:spcPct val="150000"/>
              </a:lnSpc>
            </a:pPr>
            <a:r>
              <a:rPr lang="en-US" sz="1400" dirty="0">
                <a:latin typeface="Arial" charset="0"/>
                <a:ea typeface="Arial" charset="0"/>
                <a:cs typeface="Arial" charset="0"/>
              </a:rPr>
              <a:t>In the event that the effect varies across studies, meta-analytic procedures assist the researcher in determining the sources of </a:t>
            </a:r>
            <a:r>
              <a:rPr lang="en-US" sz="1400" dirty="0" smtClean="0">
                <a:latin typeface="Arial" charset="0"/>
                <a:ea typeface="Arial" charset="0"/>
                <a:cs typeface="Arial" charset="0"/>
              </a:rPr>
              <a:t>variation</a:t>
            </a:r>
            <a:endParaRPr lang="en-US" sz="1400" dirty="0">
              <a:latin typeface="Arial" charset="0"/>
              <a:ea typeface="Arial" charset="0"/>
              <a:cs typeface="Arial" charset="0"/>
            </a:endParaRPr>
          </a:p>
          <a:p>
            <a:pPr>
              <a:lnSpc>
                <a:spcPct val="150000"/>
              </a:lnSpc>
            </a:pPr>
            <a:endParaRPr lang="en-US" sz="1800" dirty="0">
              <a:latin typeface="Arial" charset="0"/>
              <a:ea typeface="Arial" charset="0"/>
              <a:cs typeface="Arial" charset="0"/>
            </a:endParaRPr>
          </a:p>
          <a:p>
            <a:pPr>
              <a:lnSpc>
                <a:spcPct val="150000"/>
              </a:lnSpc>
            </a:pPr>
            <a:endParaRPr lang="en-US" sz="1800" dirty="0">
              <a:latin typeface="Arial" charset="0"/>
              <a:ea typeface="Arial" charset="0"/>
              <a:cs typeface="Arial" charset="0"/>
            </a:endParaRPr>
          </a:p>
          <a:p>
            <a:pPr>
              <a:lnSpc>
                <a:spcPct val="150000"/>
              </a:lnSpc>
            </a:pPr>
            <a:endParaRPr lang="en-US" sz="1200" dirty="0" smtClean="0"/>
          </a:p>
        </p:txBody>
      </p:sp>
      <p:sp>
        <p:nvSpPr>
          <p:cNvPr id="4" name="Content Placeholder 16"/>
          <p:cNvSpPr txBox="1">
            <a:spLocks/>
          </p:cNvSpPr>
          <p:nvPr/>
        </p:nvSpPr>
        <p:spPr>
          <a:xfrm>
            <a:off x="6934200" y="4324350"/>
            <a:ext cx="2209800" cy="81915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buFont typeface="Arial"/>
              <a:buNone/>
            </a:pPr>
            <a:r>
              <a:rPr lang="en-US" sz="1100" dirty="0" smtClean="0">
                <a:solidFill>
                  <a:srgbClr val="002855"/>
                </a:solidFill>
                <a:latin typeface="Arial" charset="0"/>
                <a:ea typeface="Arial" charset="0"/>
                <a:cs typeface="Arial" charset="0"/>
              </a:rPr>
              <a:t>John Chambers College of Business and Economics</a:t>
            </a:r>
            <a:endParaRPr lang="en-US" dirty="0" smtClean="0">
              <a:solidFill>
                <a:srgbClr val="002855"/>
              </a:solidFill>
            </a:endParaRPr>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990600" y="1352550"/>
            <a:ext cx="7772400" cy="2895600"/>
          </a:xfrm>
        </p:spPr>
        <p:txBody>
          <a:bodyPr>
            <a:normAutofit/>
          </a:bodyPr>
          <a:lstStyle/>
          <a:p>
            <a:pPr>
              <a:lnSpc>
                <a:spcPct val="150000"/>
              </a:lnSpc>
            </a:pPr>
            <a:r>
              <a:rPr lang="en-US" sz="1800" dirty="0" smtClean="0">
                <a:latin typeface="Arial" charset="0"/>
                <a:ea typeface="Arial" charset="0"/>
                <a:cs typeface="Arial" charset="0"/>
              </a:rPr>
              <a:t>How do we find scientific findings?</a:t>
            </a:r>
            <a:endParaRPr lang="en-US" sz="1400" dirty="0" smtClean="0">
              <a:latin typeface="Arial" charset="0"/>
              <a:ea typeface="Arial" charset="0"/>
              <a:cs typeface="Arial" charset="0"/>
            </a:endParaRPr>
          </a:p>
        </p:txBody>
      </p:sp>
      <p:sp>
        <p:nvSpPr>
          <p:cNvPr id="2" name="Title 1"/>
          <p:cNvSpPr>
            <a:spLocks noGrp="1"/>
          </p:cNvSpPr>
          <p:nvPr>
            <p:ph type="title" idx="4294967295"/>
          </p:nvPr>
        </p:nvSpPr>
        <p:spPr>
          <a:xfrm>
            <a:off x="914400" y="419100"/>
            <a:ext cx="8229600" cy="857250"/>
          </a:xfrm>
        </p:spPr>
        <p:txBody>
          <a:bodyPr>
            <a:normAutofit/>
          </a:bodyPr>
          <a:lstStyle/>
          <a:p>
            <a:pPr algn="l"/>
            <a:r>
              <a:rPr lang="en-US" sz="4000" b="1" dirty="0" err="1" smtClean="0">
                <a:solidFill>
                  <a:srgbClr val="002855"/>
                </a:solidFill>
                <a:latin typeface="Arial" charset="0"/>
                <a:ea typeface="Arial" charset="0"/>
                <a:cs typeface="Arial" charset="0"/>
              </a:rPr>
              <a:t>metaBUS</a:t>
            </a:r>
            <a:endParaRPr lang="en-US" sz="4000" b="1" dirty="0">
              <a:solidFill>
                <a:srgbClr val="002855"/>
              </a:solidFill>
              <a:latin typeface="Arial" charset="0"/>
              <a:ea typeface="Arial" charset="0"/>
              <a:cs typeface="Arial" charset="0"/>
            </a:endParaRPr>
          </a:p>
        </p:txBody>
      </p:sp>
      <p:sp>
        <p:nvSpPr>
          <p:cNvPr id="4" name="Content Placeholder 16"/>
          <p:cNvSpPr txBox="1">
            <a:spLocks/>
          </p:cNvSpPr>
          <p:nvPr/>
        </p:nvSpPr>
        <p:spPr>
          <a:xfrm>
            <a:off x="6934200" y="4324350"/>
            <a:ext cx="2209800" cy="81915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buFont typeface="Arial"/>
              <a:buNone/>
            </a:pPr>
            <a:r>
              <a:rPr lang="en-US" sz="1100" dirty="0" smtClean="0">
                <a:solidFill>
                  <a:schemeClr val="bg1"/>
                </a:solidFill>
                <a:latin typeface="Arial" charset="0"/>
                <a:ea typeface="Arial" charset="0"/>
                <a:cs typeface="Arial" charset="0"/>
              </a:rPr>
              <a:t>John Chambers College of Business and Economics</a:t>
            </a:r>
            <a:endParaRPr lang="en-US" dirty="0" smtClean="0"/>
          </a:p>
        </p:txBody>
      </p:sp>
      <p:pic>
        <p:nvPicPr>
          <p:cNvPr id="9" name="Picture 4" descr="http://onlinelibrary.wiley.com/store/10.1111/jasp.2012.42.issue-6/asset/cover.gif?v=1&amp;s=fe9c33def47d64bf355d347f5188c46d0fa1318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50323" y="1611630"/>
            <a:ext cx="1077076" cy="13970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p:cNvPicPr>
            <a:picLocks noChangeAspect="1"/>
          </p:cNvPicPr>
          <p:nvPr/>
        </p:nvPicPr>
        <p:blipFill>
          <a:blip r:embed="rId3"/>
          <a:stretch>
            <a:fillRect/>
          </a:stretch>
        </p:blipFill>
        <p:spPr>
          <a:xfrm>
            <a:off x="1351709" y="1837196"/>
            <a:ext cx="4363291" cy="2487154"/>
          </a:xfrm>
          <a:prstGeom prst="rect">
            <a:avLst/>
          </a:prstGeom>
        </p:spPr>
      </p:pic>
      <p:pic>
        <p:nvPicPr>
          <p:cNvPr id="12" name="Picture 2" descr="http://www.apa.org/pubs/journals/images/apl-150.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29400" y="57150"/>
            <a:ext cx="1047750" cy="13970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8" descr="http://www.apa.org/pubs/journals/images/xap-150.gi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31595" y="57150"/>
            <a:ext cx="1047750" cy="139700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descr="http://www.niroga.org/img/research/jasp_cover.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71186" y="1612900"/>
            <a:ext cx="966478" cy="1397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4874109"/>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990600" y="1352550"/>
            <a:ext cx="7772400" cy="2895600"/>
          </a:xfrm>
        </p:spPr>
        <p:txBody>
          <a:bodyPr>
            <a:normAutofit/>
          </a:bodyPr>
          <a:lstStyle/>
          <a:p>
            <a:pPr>
              <a:lnSpc>
                <a:spcPct val="150000"/>
              </a:lnSpc>
            </a:pPr>
            <a:r>
              <a:rPr lang="en-US" sz="1800" dirty="0" smtClean="0">
                <a:latin typeface="Arial" charset="0"/>
                <a:ea typeface="Arial" charset="0"/>
                <a:cs typeface="Arial" charset="0"/>
              </a:rPr>
              <a:t>How do we find scientific findings?</a:t>
            </a:r>
            <a:endParaRPr lang="en-US" sz="1400" dirty="0" smtClean="0">
              <a:latin typeface="Arial" charset="0"/>
              <a:ea typeface="Arial" charset="0"/>
              <a:cs typeface="Arial" charset="0"/>
            </a:endParaRPr>
          </a:p>
        </p:txBody>
      </p:sp>
      <p:sp>
        <p:nvSpPr>
          <p:cNvPr id="2" name="Title 1"/>
          <p:cNvSpPr>
            <a:spLocks noGrp="1"/>
          </p:cNvSpPr>
          <p:nvPr>
            <p:ph type="title" idx="4294967295"/>
          </p:nvPr>
        </p:nvSpPr>
        <p:spPr>
          <a:xfrm>
            <a:off x="914400" y="419100"/>
            <a:ext cx="8229600" cy="857250"/>
          </a:xfrm>
        </p:spPr>
        <p:txBody>
          <a:bodyPr>
            <a:normAutofit/>
          </a:bodyPr>
          <a:lstStyle/>
          <a:p>
            <a:pPr algn="l"/>
            <a:r>
              <a:rPr lang="en-US" sz="4000" b="1" dirty="0" err="1" smtClean="0">
                <a:solidFill>
                  <a:srgbClr val="002855"/>
                </a:solidFill>
                <a:latin typeface="Arial" charset="0"/>
                <a:ea typeface="Arial" charset="0"/>
                <a:cs typeface="Arial" charset="0"/>
              </a:rPr>
              <a:t>metaBUS</a:t>
            </a:r>
            <a:endParaRPr lang="en-US" sz="4000" b="1" dirty="0">
              <a:solidFill>
                <a:srgbClr val="002855"/>
              </a:solidFill>
              <a:latin typeface="Arial" charset="0"/>
              <a:ea typeface="Arial" charset="0"/>
              <a:cs typeface="Arial" charset="0"/>
            </a:endParaRPr>
          </a:p>
        </p:txBody>
      </p:sp>
      <p:sp>
        <p:nvSpPr>
          <p:cNvPr id="4" name="Content Placeholder 16"/>
          <p:cNvSpPr txBox="1">
            <a:spLocks/>
          </p:cNvSpPr>
          <p:nvPr/>
        </p:nvSpPr>
        <p:spPr>
          <a:xfrm>
            <a:off x="6934200" y="4324350"/>
            <a:ext cx="2209800" cy="81915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buFont typeface="Arial"/>
              <a:buNone/>
            </a:pPr>
            <a:r>
              <a:rPr lang="en-US" sz="1100" dirty="0" smtClean="0">
                <a:solidFill>
                  <a:schemeClr val="bg1"/>
                </a:solidFill>
                <a:latin typeface="Arial" charset="0"/>
                <a:ea typeface="Arial" charset="0"/>
                <a:cs typeface="Arial" charset="0"/>
              </a:rPr>
              <a:t>John Chambers College of Business and Economics</a:t>
            </a:r>
            <a:endParaRPr lang="en-US" dirty="0" smtClean="0"/>
          </a:p>
        </p:txBody>
      </p:sp>
      <p:pic>
        <p:nvPicPr>
          <p:cNvPr id="9" name="Picture 4" descr="http://onlinelibrary.wiley.com/store/10.1111/jasp.2012.42.issue-6/asset/cover.gif?v=1&amp;s=fe9c33def47d64bf355d347f5188c46d0fa1318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50323" y="1611630"/>
            <a:ext cx="1077076" cy="13970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p:cNvPicPr>
            <a:picLocks noChangeAspect="1"/>
          </p:cNvPicPr>
          <p:nvPr/>
        </p:nvPicPr>
        <p:blipFill>
          <a:blip r:embed="rId3"/>
          <a:stretch>
            <a:fillRect/>
          </a:stretch>
        </p:blipFill>
        <p:spPr>
          <a:xfrm>
            <a:off x="1275509" y="1837196"/>
            <a:ext cx="4363291" cy="2487154"/>
          </a:xfrm>
          <a:prstGeom prst="rect">
            <a:avLst/>
          </a:prstGeom>
        </p:spPr>
      </p:pic>
      <p:pic>
        <p:nvPicPr>
          <p:cNvPr id="12" name="Picture 2" descr="http://www.apa.org/pubs/journals/images/apl-150.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29400" y="57150"/>
            <a:ext cx="1047750" cy="13970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8" descr="http://www.apa.org/pubs/journals/images/xap-150.gi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31595" y="57150"/>
            <a:ext cx="1047750" cy="139700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descr="http://www.niroga.org/img/research/jasp_cover.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71186" y="1612900"/>
            <a:ext cx="966478" cy="139700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p:cNvSpPr txBox="1"/>
          <p:nvPr/>
        </p:nvSpPr>
        <p:spPr>
          <a:xfrm>
            <a:off x="5629497" y="3009900"/>
            <a:ext cx="4047903" cy="1323439"/>
          </a:xfrm>
          <a:prstGeom prst="rect">
            <a:avLst/>
          </a:prstGeom>
          <a:noFill/>
        </p:spPr>
        <p:txBody>
          <a:bodyPr wrap="none" rtlCol="0">
            <a:spAutoFit/>
          </a:bodyPr>
          <a:lstStyle/>
          <a:p>
            <a:r>
              <a:rPr lang="en-US" sz="1600" dirty="0" smtClean="0"/>
              <a:t>21 journals * 17 years = 357 volumes</a:t>
            </a:r>
            <a:br>
              <a:rPr lang="en-US" sz="1600" dirty="0" smtClean="0"/>
            </a:br>
            <a:r>
              <a:rPr lang="en-US" sz="1600" dirty="0" smtClean="0"/>
              <a:t>357 volumes * 5 issues = 1,785 issues</a:t>
            </a:r>
          </a:p>
          <a:p>
            <a:r>
              <a:rPr lang="en-US" sz="1600" dirty="0" smtClean="0"/>
              <a:t>1,785 issues * 6 articles = </a:t>
            </a:r>
            <a:r>
              <a:rPr lang="en-US" sz="1600" dirty="0" smtClean="0">
                <a:solidFill>
                  <a:srgbClr val="FF0000"/>
                </a:solidFill>
              </a:rPr>
              <a:t>10,710 articles</a:t>
            </a:r>
            <a:r>
              <a:rPr lang="en-US" sz="1600" dirty="0" smtClean="0"/>
              <a:t/>
            </a:r>
            <a:br>
              <a:rPr lang="en-US" sz="1600" dirty="0" smtClean="0"/>
            </a:br>
            <a:endParaRPr lang="en-US" sz="1600" dirty="0" smtClean="0"/>
          </a:p>
          <a:p>
            <a:r>
              <a:rPr lang="en-US" sz="1600" dirty="0" smtClean="0"/>
              <a:t>(Judge et al., 2001; Psychological Bulletin)</a:t>
            </a:r>
            <a:endParaRPr lang="en-US" sz="1600" dirty="0"/>
          </a:p>
        </p:txBody>
      </p:sp>
    </p:spTree>
    <p:extLst>
      <p:ext uri="{BB962C8B-B14F-4D97-AF65-F5344CB8AC3E}">
        <p14:creationId xmlns:p14="http://schemas.microsoft.com/office/powerpoint/2010/main" val="976853423"/>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990600" y="1352550"/>
            <a:ext cx="7772400" cy="2895600"/>
          </a:xfrm>
        </p:spPr>
        <p:txBody>
          <a:bodyPr>
            <a:normAutofit/>
          </a:bodyPr>
          <a:lstStyle/>
          <a:p>
            <a:pPr>
              <a:lnSpc>
                <a:spcPct val="150000"/>
              </a:lnSpc>
            </a:pPr>
            <a:r>
              <a:rPr lang="en-US" sz="1800" dirty="0" smtClean="0">
                <a:latin typeface="Arial" charset="0"/>
                <a:ea typeface="Arial" charset="0"/>
                <a:cs typeface="Arial" charset="0"/>
              </a:rPr>
              <a:t>Science lags behind crockpots!! </a:t>
            </a:r>
            <a:endParaRPr lang="en-US" sz="1400" dirty="0" smtClean="0">
              <a:latin typeface="Arial" charset="0"/>
              <a:ea typeface="Arial" charset="0"/>
              <a:cs typeface="Arial" charset="0"/>
            </a:endParaRPr>
          </a:p>
        </p:txBody>
      </p:sp>
      <p:sp>
        <p:nvSpPr>
          <p:cNvPr id="2" name="Title 1"/>
          <p:cNvSpPr>
            <a:spLocks noGrp="1"/>
          </p:cNvSpPr>
          <p:nvPr>
            <p:ph type="title" idx="4294967295"/>
          </p:nvPr>
        </p:nvSpPr>
        <p:spPr>
          <a:xfrm>
            <a:off x="914400" y="419100"/>
            <a:ext cx="8229600" cy="857250"/>
          </a:xfrm>
        </p:spPr>
        <p:txBody>
          <a:bodyPr>
            <a:normAutofit/>
          </a:bodyPr>
          <a:lstStyle/>
          <a:p>
            <a:pPr algn="l"/>
            <a:r>
              <a:rPr lang="en-US" sz="4000" b="1" dirty="0" err="1" smtClean="0">
                <a:solidFill>
                  <a:srgbClr val="002855"/>
                </a:solidFill>
                <a:latin typeface="Arial" charset="0"/>
                <a:ea typeface="Arial" charset="0"/>
                <a:cs typeface="Arial" charset="0"/>
              </a:rPr>
              <a:t>metaBUS</a:t>
            </a:r>
            <a:endParaRPr lang="en-US" sz="4000" b="1" dirty="0">
              <a:solidFill>
                <a:srgbClr val="002855"/>
              </a:solidFill>
              <a:latin typeface="Arial" charset="0"/>
              <a:ea typeface="Arial" charset="0"/>
              <a:cs typeface="Arial" charset="0"/>
            </a:endParaRPr>
          </a:p>
        </p:txBody>
      </p:sp>
      <p:sp>
        <p:nvSpPr>
          <p:cNvPr id="4" name="Content Placeholder 16"/>
          <p:cNvSpPr txBox="1">
            <a:spLocks/>
          </p:cNvSpPr>
          <p:nvPr/>
        </p:nvSpPr>
        <p:spPr>
          <a:xfrm>
            <a:off x="6934200" y="4324350"/>
            <a:ext cx="2209800" cy="81915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buFont typeface="Arial"/>
              <a:buNone/>
            </a:pPr>
            <a:r>
              <a:rPr lang="en-US" sz="1100" dirty="0" smtClean="0">
                <a:solidFill>
                  <a:schemeClr val="bg1"/>
                </a:solidFill>
                <a:latin typeface="Arial" charset="0"/>
                <a:ea typeface="Arial" charset="0"/>
                <a:cs typeface="Arial" charset="0"/>
              </a:rPr>
              <a:t>John Chambers College of Business and Economics</a:t>
            </a:r>
            <a:endParaRPr lang="en-US" dirty="0" smtClean="0"/>
          </a:p>
        </p:txBody>
      </p:sp>
      <p:pic>
        <p:nvPicPr>
          <p:cNvPr id="16" name="Picture 15"/>
          <p:cNvPicPr>
            <a:picLocks noChangeAspect="1"/>
          </p:cNvPicPr>
          <p:nvPr/>
        </p:nvPicPr>
        <p:blipFill>
          <a:blip r:embed="rId2"/>
          <a:stretch>
            <a:fillRect/>
          </a:stretch>
        </p:blipFill>
        <p:spPr>
          <a:xfrm>
            <a:off x="152400" y="1814536"/>
            <a:ext cx="3994075" cy="2402711"/>
          </a:xfrm>
          <a:prstGeom prst="rect">
            <a:avLst/>
          </a:prstGeom>
        </p:spPr>
      </p:pic>
      <mc:AlternateContent xmlns:mc="http://schemas.openxmlformats.org/markup-compatibility/2006" xmlns:a14="http://schemas.microsoft.com/office/drawing/2010/main">
        <mc:Choice Requires="a14">
          <p:sp>
            <p:nvSpPr>
              <p:cNvPr id="5" name="Rectangle 4"/>
              <p:cNvSpPr/>
              <p:nvPr/>
            </p:nvSpPr>
            <p:spPr>
              <a:xfrm>
                <a:off x="4191000" y="2419350"/>
                <a:ext cx="762000" cy="609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6000" i="1" smtClean="0">
                          <a:solidFill>
                            <a:schemeClr val="tx1"/>
                          </a:solidFill>
                          <a:latin typeface="Cambria Math" panose="02040503050406030204" pitchFamily="18" charset="0"/>
                          <a:ea typeface="Cambria Math" panose="02040503050406030204" pitchFamily="18" charset="0"/>
                        </a:rPr>
                        <m:t>&gt;</m:t>
                      </m:r>
                    </m:oMath>
                  </m:oMathPara>
                </a14:m>
                <a:endParaRPr lang="en-US" sz="6000" dirty="0">
                  <a:solidFill>
                    <a:schemeClr val="tx1"/>
                  </a:solidFill>
                </a:endParaRPr>
              </a:p>
            </p:txBody>
          </p:sp>
        </mc:Choice>
        <mc:Fallback xmlns="">
          <p:sp>
            <p:nvSpPr>
              <p:cNvPr id="5" name="Rectangle 4"/>
              <p:cNvSpPr>
                <a:spLocks noRot="1" noChangeAspect="1" noMove="1" noResize="1" noEditPoints="1" noAdjustHandles="1" noChangeArrowheads="1" noChangeShapeType="1" noTextEdit="1"/>
              </p:cNvSpPr>
              <p:nvPr/>
            </p:nvSpPr>
            <p:spPr>
              <a:xfrm>
                <a:off x="4191000" y="2419350"/>
                <a:ext cx="762000" cy="609600"/>
              </a:xfrm>
              <a:prstGeom prst="rect">
                <a:avLst/>
              </a:prstGeom>
              <a:blipFill rotWithShape="0">
                <a:blip r:embed="rId3"/>
                <a:stretch>
                  <a:fillRect/>
                </a:stretch>
              </a:blipFill>
              <a:ln>
                <a:noFill/>
              </a:ln>
            </p:spPr>
            <p:txBody>
              <a:bodyPr/>
              <a:lstStyle/>
              <a:p>
                <a:r>
                  <a:rPr lang="en-US">
                    <a:noFill/>
                  </a:rPr>
                  <a:t> </a:t>
                </a:r>
              </a:p>
            </p:txBody>
          </p:sp>
        </mc:Fallback>
      </mc:AlternateContent>
      <p:pic>
        <p:nvPicPr>
          <p:cNvPr id="17" name="Picture 2"/>
          <p:cNvPicPr/>
          <p:nvPr/>
        </p:nvPicPr>
        <p:blipFill>
          <a:blip r:embed="rId4"/>
          <a:stretch>
            <a:fillRect/>
          </a:stretch>
        </p:blipFill>
        <p:spPr>
          <a:xfrm>
            <a:off x="4845125" y="1809750"/>
            <a:ext cx="3994075" cy="2402711"/>
          </a:xfrm>
          <a:prstGeom prst="rect">
            <a:avLst/>
          </a:prstGeom>
          <a:ln>
            <a:noFill/>
          </a:ln>
        </p:spPr>
      </p:pic>
    </p:spTree>
    <p:extLst>
      <p:ext uri="{BB962C8B-B14F-4D97-AF65-F5344CB8AC3E}">
        <p14:creationId xmlns:p14="http://schemas.microsoft.com/office/powerpoint/2010/main" val="3985011467"/>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990600" y="1352550"/>
            <a:ext cx="7772400" cy="2895600"/>
          </a:xfrm>
        </p:spPr>
        <p:txBody>
          <a:bodyPr>
            <a:normAutofit/>
          </a:bodyPr>
          <a:lstStyle/>
          <a:p>
            <a:pPr>
              <a:lnSpc>
                <a:spcPct val="150000"/>
              </a:lnSpc>
            </a:pPr>
            <a:r>
              <a:rPr lang="en-US" sz="1600" dirty="0" smtClean="0">
                <a:latin typeface="Arial" charset="0"/>
                <a:cs typeface="Arial" charset="0"/>
              </a:rPr>
              <a:t>Database</a:t>
            </a:r>
          </a:p>
          <a:p>
            <a:pPr lvl="1">
              <a:lnSpc>
                <a:spcPct val="150000"/>
              </a:lnSpc>
            </a:pPr>
            <a:r>
              <a:rPr lang="en-US" sz="1200" dirty="0" smtClean="0">
                <a:latin typeface="Arial" panose="020B0604020202020204" pitchFamily="34" charset="0"/>
                <a:cs typeface="Arial" panose="020B0604020202020204" pitchFamily="34" charset="0"/>
              </a:rPr>
              <a:t>1,100,000 </a:t>
            </a:r>
            <a:r>
              <a:rPr lang="en-US" sz="1200" dirty="0">
                <a:latin typeface="Arial" panose="020B0604020202020204" pitchFamily="34" charset="0"/>
                <a:cs typeface="Arial" panose="020B0604020202020204" pitchFamily="34" charset="0"/>
              </a:rPr>
              <a:t>effect </a:t>
            </a:r>
            <a:r>
              <a:rPr lang="en-US" sz="1200" dirty="0" smtClean="0">
                <a:latin typeface="Arial" panose="020B0604020202020204" pitchFamily="34" charset="0"/>
                <a:cs typeface="Arial" panose="020B0604020202020204" pitchFamily="34" charset="0"/>
              </a:rPr>
              <a:t>sizes</a:t>
            </a:r>
          </a:p>
          <a:p>
            <a:pPr lvl="1">
              <a:lnSpc>
                <a:spcPct val="150000"/>
              </a:lnSpc>
            </a:pPr>
            <a:r>
              <a:rPr lang="en-US" sz="1200" dirty="0" smtClean="0">
                <a:latin typeface="Arial" panose="020B0604020202020204" pitchFamily="34" charset="0"/>
                <a:cs typeface="Arial" panose="020B0604020202020204" pitchFamily="34" charset="0"/>
              </a:rPr>
              <a:t>~30 </a:t>
            </a:r>
            <a:r>
              <a:rPr lang="en-US" sz="1200" dirty="0">
                <a:latin typeface="Arial" panose="020B0604020202020204" pitchFamily="34" charset="0"/>
                <a:cs typeface="Arial" panose="020B0604020202020204" pitchFamily="34" charset="0"/>
              </a:rPr>
              <a:t>OB/HR/IO journals</a:t>
            </a:r>
          </a:p>
          <a:p>
            <a:pPr lvl="1"/>
            <a:r>
              <a:rPr lang="en-US" sz="1200" dirty="0">
                <a:latin typeface="Arial" panose="020B0604020202020204" pitchFamily="34" charset="0"/>
                <a:cs typeface="Arial" panose="020B0604020202020204" pitchFamily="34" charset="0"/>
              </a:rPr>
              <a:t>Published between 1980 and </a:t>
            </a:r>
            <a:r>
              <a:rPr lang="en-US" sz="1200" dirty="0" smtClean="0">
                <a:latin typeface="Arial" panose="020B0604020202020204" pitchFamily="34" charset="0"/>
                <a:cs typeface="Arial" panose="020B0604020202020204" pitchFamily="34" charset="0"/>
              </a:rPr>
              <a:t>2017</a:t>
            </a:r>
            <a:endParaRPr lang="en-US" sz="1200" dirty="0">
              <a:latin typeface="Arial" panose="020B0604020202020204" pitchFamily="34" charset="0"/>
              <a:cs typeface="Arial" panose="020B0604020202020204" pitchFamily="34" charset="0"/>
            </a:endParaRPr>
          </a:p>
          <a:p>
            <a:pPr lvl="1"/>
            <a:r>
              <a:rPr lang="en-US" sz="1200" dirty="0">
                <a:latin typeface="Arial" panose="020B0604020202020204" pitchFamily="34" charset="0"/>
                <a:cs typeface="Arial" panose="020B0604020202020204" pitchFamily="34" charset="0"/>
              </a:rPr>
              <a:t>All effect sizes tagged to a hierarchical taxonomic map of the </a:t>
            </a:r>
            <a:r>
              <a:rPr lang="en-US" sz="1200" dirty="0" smtClean="0">
                <a:latin typeface="Arial" panose="020B0604020202020204" pitchFamily="34" charset="0"/>
                <a:cs typeface="Arial" panose="020B0604020202020204" pitchFamily="34" charset="0"/>
              </a:rPr>
              <a:t>field</a:t>
            </a:r>
          </a:p>
          <a:p>
            <a:r>
              <a:rPr lang="en-US" sz="1600" dirty="0" smtClean="0">
                <a:solidFill>
                  <a:schemeClr val="bg1"/>
                </a:solidFill>
                <a:latin typeface="Arial" panose="020B0604020202020204" pitchFamily="34" charset="0"/>
                <a:cs typeface="Arial" panose="020B0604020202020204" pitchFamily="34" charset="0"/>
              </a:rPr>
              <a:t>Taxonomic map of the field</a:t>
            </a:r>
          </a:p>
          <a:p>
            <a:pPr marL="0" indent="0">
              <a:buNone/>
            </a:pPr>
            <a:endParaRPr lang="en-US" sz="1800" dirty="0">
              <a:solidFill>
                <a:schemeClr val="bg1"/>
              </a:solidFill>
              <a:latin typeface="Arial" panose="020B0604020202020204" pitchFamily="34" charset="0"/>
              <a:cs typeface="Arial" panose="020B0604020202020204" pitchFamily="34" charset="0"/>
            </a:endParaRPr>
          </a:p>
          <a:p>
            <a:pPr lvl="1">
              <a:lnSpc>
                <a:spcPct val="150000"/>
              </a:lnSpc>
            </a:pPr>
            <a:endParaRPr lang="en-US" sz="1000" dirty="0" smtClean="0">
              <a:solidFill>
                <a:schemeClr val="bg1"/>
              </a:solidFill>
              <a:latin typeface="Arial" charset="0"/>
              <a:cs typeface="Arial" charset="0"/>
            </a:endParaRPr>
          </a:p>
        </p:txBody>
      </p:sp>
      <p:sp>
        <p:nvSpPr>
          <p:cNvPr id="2" name="Title 1"/>
          <p:cNvSpPr>
            <a:spLocks noGrp="1"/>
          </p:cNvSpPr>
          <p:nvPr>
            <p:ph type="title" idx="4294967295"/>
          </p:nvPr>
        </p:nvSpPr>
        <p:spPr>
          <a:xfrm>
            <a:off x="914400" y="419100"/>
            <a:ext cx="8229600" cy="857250"/>
          </a:xfrm>
        </p:spPr>
        <p:txBody>
          <a:bodyPr>
            <a:normAutofit/>
          </a:bodyPr>
          <a:lstStyle/>
          <a:p>
            <a:pPr algn="l"/>
            <a:r>
              <a:rPr lang="en-US" sz="4000" b="1" dirty="0" err="1" smtClean="0">
                <a:solidFill>
                  <a:srgbClr val="002855"/>
                </a:solidFill>
                <a:latin typeface="Arial" charset="0"/>
                <a:ea typeface="Arial" charset="0"/>
                <a:cs typeface="Arial" charset="0"/>
              </a:rPr>
              <a:t>metaBUS</a:t>
            </a:r>
            <a:endParaRPr lang="en-US" sz="4000" b="1" dirty="0">
              <a:solidFill>
                <a:srgbClr val="002855"/>
              </a:solidFill>
              <a:latin typeface="Arial" charset="0"/>
              <a:ea typeface="Arial" charset="0"/>
              <a:cs typeface="Arial" charset="0"/>
            </a:endParaRPr>
          </a:p>
        </p:txBody>
      </p:sp>
      <p:sp>
        <p:nvSpPr>
          <p:cNvPr id="4" name="Content Placeholder 16"/>
          <p:cNvSpPr txBox="1">
            <a:spLocks/>
          </p:cNvSpPr>
          <p:nvPr/>
        </p:nvSpPr>
        <p:spPr>
          <a:xfrm>
            <a:off x="6934200" y="4324350"/>
            <a:ext cx="2209800" cy="81915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buFont typeface="Arial"/>
              <a:buNone/>
            </a:pPr>
            <a:r>
              <a:rPr lang="en-US" sz="1100" dirty="0" smtClean="0">
                <a:solidFill>
                  <a:schemeClr val="bg1"/>
                </a:solidFill>
                <a:latin typeface="Arial" charset="0"/>
                <a:ea typeface="Arial" charset="0"/>
                <a:cs typeface="Arial" charset="0"/>
              </a:rPr>
              <a:t>John Chambers College of Business and Economics</a:t>
            </a:r>
            <a:endParaRPr lang="en-US" dirty="0" smtClean="0"/>
          </a:p>
        </p:txBody>
      </p:sp>
    </p:spTree>
    <p:extLst>
      <p:ext uri="{BB962C8B-B14F-4D97-AF65-F5344CB8AC3E}">
        <p14:creationId xmlns:p14="http://schemas.microsoft.com/office/powerpoint/2010/main" val="2566312089"/>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990600" y="1352550"/>
            <a:ext cx="7772400" cy="2895600"/>
          </a:xfrm>
        </p:spPr>
        <p:txBody>
          <a:bodyPr>
            <a:normAutofit/>
          </a:bodyPr>
          <a:lstStyle/>
          <a:p>
            <a:pPr>
              <a:lnSpc>
                <a:spcPct val="150000"/>
              </a:lnSpc>
            </a:pPr>
            <a:r>
              <a:rPr lang="en-US" sz="1600" dirty="0" smtClean="0">
                <a:latin typeface="Arial" charset="0"/>
                <a:cs typeface="Arial" charset="0"/>
              </a:rPr>
              <a:t>Database</a:t>
            </a:r>
          </a:p>
          <a:p>
            <a:pPr lvl="1">
              <a:lnSpc>
                <a:spcPct val="150000"/>
              </a:lnSpc>
            </a:pPr>
            <a:r>
              <a:rPr lang="en-US" sz="1200" dirty="0" smtClean="0">
                <a:latin typeface="Arial" panose="020B0604020202020204" pitchFamily="34" charset="0"/>
                <a:cs typeface="Arial" panose="020B0604020202020204" pitchFamily="34" charset="0"/>
              </a:rPr>
              <a:t>1,100,000 </a:t>
            </a:r>
            <a:r>
              <a:rPr lang="en-US" sz="1200" dirty="0">
                <a:latin typeface="Arial" panose="020B0604020202020204" pitchFamily="34" charset="0"/>
                <a:cs typeface="Arial" panose="020B0604020202020204" pitchFamily="34" charset="0"/>
              </a:rPr>
              <a:t>effect </a:t>
            </a:r>
            <a:r>
              <a:rPr lang="en-US" sz="1200" dirty="0" smtClean="0">
                <a:latin typeface="Arial" panose="020B0604020202020204" pitchFamily="34" charset="0"/>
                <a:cs typeface="Arial" panose="020B0604020202020204" pitchFamily="34" charset="0"/>
              </a:rPr>
              <a:t>sizes</a:t>
            </a:r>
          </a:p>
          <a:p>
            <a:pPr lvl="1">
              <a:lnSpc>
                <a:spcPct val="150000"/>
              </a:lnSpc>
            </a:pPr>
            <a:r>
              <a:rPr lang="en-US" sz="1200" dirty="0" smtClean="0">
                <a:latin typeface="Arial" panose="020B0604020202020204" pitchFamily="34" charset="0"/>
                <a:cs typeface="Arial" panose="020B0604020202020204" pitchFamily="34" charset="0"/>
              </a:rPr>
              <a:t>~30 </a:t>
            </a:r>
            <a:r>
              <a:rPr lang="en-US" sz="1200" dirty="0">
                <a:latin typeface="Arial" panose="020B0604020202020204" pitchFamily="34" charset="0"/>
                <a:cs typeface="Arial" panose="020B0604020202020204" pitchFamily="34" charset="0"/>
              </a:rPr>
              <a:t>OB/HR/IO journals</a:t>
            </a:r>
          </a:p>
          <a:p>
            <a:pPr lvl="1"/>
            <a:r>
              <a:rPr lang="en-US" sz="1200" dirty="0">
                <a:latin typeface="Arial" panose="020B0604020202020204" pitchFamily="34" charset="0"/>
                <a:cs typeface="Arial" panose="020B0604020202020204" pitchFamily="34" charset="0"/>
              </a:rPr>
              <a:t>Published between 1980 and </a:t>
            </a:r>
            <a:r>
              <a:rPr lang="en-US" sz="1200" dirty="0" smtClean="0">
                <a:latin typeface="Arial" panose="020B0604020202020204" pitchFamily="34" charset="0"/>
                <a:cs typeface="Arial" panose="020B0604020202020204" pitchFamily="34" charset="0"/>
              </a:rPr>
              <a:t>2017</a:t>
            </a:r>
            <a:endParaRPr lang="en-US" sz="1200" dirty="0">
              <a:latin typeface="Arial" panose="020B0604020202020204" pitchFamily="34" charset="0"/>
              <a:cs typeface="Arial" panose="020B0604020202020204" pitchFamily="34" charset="0"/>
            </a:endParaRPr>
          </a:p>
          <a:p>
            <a:pPr lvl="1"/>
            <a:r>
              <a:rPr lang="en-US" sz="1200" dirty="0">
                <a:latin typeface="Arial" panose="020B0604020202020204" pitchFamily="34" charset="0"/>
                <a:cs typeface="Arial" panose="020B0604020202020204" pitchFamily="34" charset="0"/>
              </a:rPr>
              <a:t>All effect sizes tagged to a hierarchical taxonomic map of the </a:t>
            </a:r>
            <a:r>
              <a:rPr lang="en-US" sz="1200" dirty="0" smtClean="0">
                <a:latin typeface="Arial" panose="020B0604020202020204" pitchFamily="34" charset="0"/>
                <a:cs typeface="Arial" panose="020B0604020202020204" pitchFamily="34" charset="0"/>
              </a:rPr>
              <a:t>field</a:t>
            </a:r>
          </a:p>
          <a:p>
            <a:r>
              <a:rPr lang="en-US" sz="1600" dirty="0" smtClean="0">
                <a:latin typeface="Arial" panose="020B0604020202020204" pitchFamily="34" charset="0"/>
                <a:cs typeface="Arial" panose="020B0604020202020204" pitchFamily="34" charset="0"/>
              </a:rPr>
              <a:t>Taxonomic map of the field</a:t>
            </a:r>
          </a:p>
          <a:p>
            <a:pPr marL="0" indent="0">
              <a:buNone/>
            </a:pPr>
            <a:endParaRPr lang="en-US" sz="1800" dirty="0">
              <a:latin typeface="Arial" panose="020B0604020202020204" pitchFamily="34" charset="0"/>
              <a:cs typeface="Arial" panose="020B0604020202020204" pitchFamily="34" charset="0"/>
            </a:endParaRPr>
          </a:p>
          <a:p>
            <a:pPr lvl="1">
              <a:lnSpc>
                <a:spcPct val="150000"/>
              </a:lnSpc>
            </a:pPr>
            <a:endParaRPr lang="en-US" sz="1000" dirty="0" smtClean="0">
              <a:latin typeface="Arial" charset="0"/>
              <a:cs typeface="Arial" charset="0"/>
            </a:endParaRPr>
          </a:p>
        </p:txBody>
      </p:sp>
      <p:sp>
        <p:nvSpPr>
          <p:cNvPr id="2" name="Title 1"/>
          <p:cNvSpPr>
            <a:spLocks noGrp="1"/>
          </p:cNvSpPr>
          <p:nvPr>
            <p:ph type="title" idx="4294967295"/>
          </p:nvPr>
        </p:nvSpPr>
        <p:spPr>
          <a:xfrm>
            <a:off x="914400" y="419100"/>
            <a:ext cx="8229600" cy="857250"/>
          </a:xfrm>
        </p:spPr>
        <p:txBody>
          <a:bodyPr>
            <a:normAutofit/>
          </a:bodyPr>
          <a:lstStyle/>
          <a:p>
            <a:pPr algn="l"/>
            <a:r>
              <a:rPr lang="en-US" sz="4000" b="1" dirty="0" err="1" smtClean="0">
                <a:solidFill>
                  <a:srgbClr val="002855"/>
                </a:solidFill>
                <a:latin typeface="Arial" charset="0"/>
                <a:ea typeface="Arial" charset="0"/>
                <a:cs typeface="Arial" charset="0"/>
              </a:rPr>
              <a:t>metaBUS</a:t>
            </a:r>
            <a:endParaRPr lang="en-US" sz="4000" b="1" dirty="0">
              <a:solidFill>
                <a:srgbClr val="002855"/>
              </a:solidFill>
              <a:latin typeface="Arial" charset="0"/>
              <a:ea typeface="Arial" charset="0"/>
              <a:cs typeface="Arial" charset="0"/>
            </a:endParaRPr>
          </a:p>
        </p:txBody>
      </p:sp>
      <p:sp>
        <p:nvSpPr>
          <p:cNvPr id="4" name="Content Placeholder 16"/>
          <p:cNvSpPr txBox="1">
            <a:spLocks/>
          </p:cNvSpPr>
          <p:nvPr/>
        </p:nvSpPr>
        <p:spPr>
          <a:xfrm>
            <a:off x="6934200" y="4324350"/>
            <a:ext cx="2209800" cy="81915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buFont typeface="Arial"/>
              <a:buNone/>
            </a:pPr>
            <a:r>
              <a:rPr lang="en-US" sz="1100" dirty="0" smtClean="0">
                <a:solidFill>
                  <a:schemeClr val="bg1"/>
                </a:solidFill>
                <a:latin typeface="Arial" charset="0"/>
                <a:ea typeface="Arial" charset="0"/>
                <a:cs typeface="Arial" charset="0"/>
              </a:rPr>
              <a:t>John Chambers College of Business and Economics</a:t>
            </a:r>
            <a:endParaRPr lang="en-US" dirty="0" smtClean="0"/>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t="7083" b="826"/>
          <a:stretch/>
        </p:blipFill>
        <p:spPr>
          <a:xfrm>
            <a:off x="1524000" y="3333750"/>
            <a:ext cx="6096000" cy="990600"/>
          </a:xfrm>
          <a:prstGeom prst="rect">
            <a:avLst/>
          </a:prstGeom>
        </p:spPr>
      </p:pic>
      <p:sp>
        <p:nvSpPr>
          <p:cNvPr id="7" name="Rectangle 6"/>
          <p:cNvSpPr/>
          <p:nvPr/>
        </p:nvSpPr>
        <p:spPr bwMode="auto">
          <a:xfrm>
            <a:off x="1371600" y="4088053"/>
            <a:ext cx="1361243" cy="83897"/>
          </a:xfrm>
          <a:prstGeom prst="rect">
            <a:avLst/>
          </a:prstGeom>
          <a:solidFill>
            <a:schemeClr val="bg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smtClean="0">
                <a:ln>
                  <a:noFill/>
                </a:ln>
                <a:solidFill>
                  <a:schemeClr val="tx1"/>
                </a:solidFill>
                <a:effectLst/>
                <a:latin typeface="Arial" panose="020B0604020202020204" pitchFamily="34" charset="0"/>
                <a:ea typeface="ＭＳ Ｐゴシック" pitchFamily="1" charset="-128"/>
                <a:cs typeface="Arial" panose="020B0604020202020204" pitchFamily="34" charset="0"/>
              </a:rPr>
              <a:t>Level 6</a:t>
            </a:r>
          </a:p>
        </p:txBody>
      </p:sp>
      <p:cxnSp>
        <p:nvCxnSpPr>
          <p:cNvPr id="9" name="Straight Arrow Connector 8"/>
          <p:cNvCxnSpPr/>
          <p:nvPr/>
        </p:nvCxnSpPr>
        <p:spPr bwMode="auto">
          <a:xfrm flipV="1">
            <a:off x="1981200" y="3562349"/>
            <a:ext cx="0" cy="54864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3" name="Rectangle 12"/>
          <p:cNvSpPr/>
          <p:nvPr/>
        </p:nvSpPr>
        <p:spPr bwMode="auto">
          <a:xfrm>
            <a:off x="5410200" y="4105486"/>
            <a:ext cx="1361243" cy="83897"/>
          </a:xfrm>
          <a:prstGeom prst="rect">
            <a:avLst/>
          </a:prstGeom>
          <a:solidFill>
            <a:schemeClr val="bg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smtClean="0">
                <a:ln>
                  <a:noFill/>
                </a:ln>
                <a:solidFill>
                  <a:schemeClr val="tx1"/>
                </a:solidFill>
                <a:effectLst/>
                <a:latin typeface="Arial" panose="020B0604020202020204" pitchFamily="34" charset="0"/>
                <a:ea typeface="ＭＳ Ｐゴシック" pitchFamily="1" charset="-128"/>
                <a:cs typeface="Arial" panose="020B0604020202020204" pitchFamily="34" charset="0"/>
              </a:rPr>
              <a:t>Level 1</a:t>
            </a:r>
          </a:p>
        </p:txBody>
      </p:sp>
      <p:cxnSp>
        <p:nvCxnSpPr>
          <p:cNvPr id="14" name="Straight Arrow Connector 13"/>
          <p:cNvCxnSpPr/>
          <p:nvPr/>
        </p:nvCxnSpPr>
        <p:spPr bwMode="auto">
          <a:xfrm flipV="1">
            <a:off x="6056954" y="4080510"/>
            <a:ext cx="0" cy="9144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2455349003"/>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990600" y="1352550"/>
            <a:ext cx="7772400" cy="2895600"/>
          </a:xfrm>
        </p:spPr>
        <p:txBody>
          <a:bodyPr>
            <a:normAutofit/>
          </a:bodyPr>
          <a:lstStyle/>
          <a:p>
            <a:pPr marL="0" indent="0">
              <a:buNone/>
            </a:pPr>
            <a:endParaRPr lang="en-US" sz="1800" dirty="0">
              <a:latin typeface="Arial" panose="020B0604020202020204" pitchFamily="34" charset="0"/>
              <a:cs typeface="Arial" panose="020B0604020202020204" pitchFamily="34" charset="0"/>
            </a:endParaRPr>
          </a:p>
          <a:p>
            <a:pPr lvl="1">
              <a:lnSpc>
                <a:spcPct val="150000"/>
              </a:lnSpc>
            </a:pPr>
            <a:endParaRPr lang="en-US" sz="1000" dirty="0" smtClean="0">
              <a:latin typeface="Arial" charset="0"/>
              <a:cs typeface="Arial" charset="0"/>
            </a:endParaRPr>
          </a:p>
        </p:txBody>
      </p:sp>
      <p:sp>
        <p:nvSpPr>
          <p:cNvPr id="4" name="Content Placeholder 16"/>
          <p:cNvSpPr txBox="1">
            <a:spLocks/>
          </p:cNvSpPr>
          <p:nvPr/>
        </p:nvSpPr>
        <p:spPr>
          <a:xfrm>
            <a:off x="6934200" y="4324350"/>
            <a:ext cx="2209800" cy="81915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buFont typeface="Arial"/>
              <a:buNone/>
            </a:pPr>
            <a:r>
              <a:rPr lang="en-US" sz="1100" dirty="0" smtClean="0">
                <a:solidFill>
                  <a:schemeClr val="bg1"/>
                </a:solidFill>
                <a:latin typeface="Arial" charset="0"/>
                <a:ea typeface="Arial" charset="0"/>
                <a:cs typeface="Arial" charset="0"/>
              </a:rPr>
              <a:t>John Chambers College of Business and Economics</a:t>
            </a:r>
            <a:endParaRPr lang="en-US" dirty="0" smtClean="0"/>
          </a:p>
        </p:txBody>
      </p:sp>
      <p:pic>
        <p:nvPicPr>
          <p:cNvPr id="16" name="Picture 3"/>
          <p:cNvPicPr/>
          <p:nvPr/>
        </p:nvPicPr>
        <p:blipFill>
          <a:blip r:embed="rId2"/>
          <a:stretch>
            <a:fillRect/>
          </a:stretch>
        </p:blipFill>
        <p:spPr>
          <a:xfrm>
            <a:off x="1610273" y="209550"/>
            <a:ext cx="5923455" cy="3962400"/>
          </a:xfrm>
          <a:prstGeom prst="rect">
            <a:avLst/>
          </a:prstGeom>
          <a:ln>
            <a:noFill/>
          </a:ln>
        </p:spPr>
      </p:pic>
    </p:spTree>
    <p:extLst>
      <p:ext uri="{BB962C8B-B14F-4D97-AF65-F5344CB8AC3E}">
        <p14:creationId xmlns:p14="http://schemas.microsoft.com/office/powerpoint/2010/main" val="1291658465"/>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990600" y="1352550"/>
            <a:ext cx="7772400" cy="2895600"/>
          </a:xfrm>
        </p:spPr>
        <p:txBody>
          <a:bodyPr>
            <a:normAutofit/>
          </a:bodyPr>
          <a:lstStyle/>
          <a:p>
            <a:pPr>
              <a:lnSpc>
                <a:spcPct val="150000"/>
              </a:lnSpc>
            </a:pPr>
            <a:r>
              <a:rPr lang="en-US" sz="1800" dirty="0" err="1" smtClean="0">
                <a:latin typeface="Arial" charset="0"/>
                <a:ea typeface="Arial" charset="0"/>
                <a:cs typeface="Arial" charset="0"/>
              </a:rPr>
              <a:t>metaBUS</a:t>
            </a:r>
            <a:endParaRPr lang="en-US" sz="1800" dirty="0" smtClean="0">
              <a:latin typeface="Arial" charset="0"/>
              <a:ea typeface="Arial" charset="0"/>
              <a:cs typeface="Arial" charset="0"/>
            </a:endParaRPr>
          </a:p>
          <a:p>
            <a:pPr lvl="1">
              <a:lnSpc>
                <a:spcPct val="150000"/>
              </a:lnSpc>
            </a:pPr>
            <a:r>
              <a:rPr lang="en-US" sz="1400" dirty="0" smtClean="0">
                <a:latin typeface="Arial" charset="0"/>
                <a:ea typeface="Arial" charset="0"/>
                <a:cs typeface="Arial" charset="0"/>
              </a:rPr>
              <a:t>An instant meta-analysis tool</a:t>
            </a:r>
          </a:p>
          <a:p>
            <a:pPr lvl="1">
              <a:lnSpc>
                <a:spcPct val="150000"/>
              </a:lnSpc>
            </a:pPr>
            <a:r>
              <a:rPr lang="en-US" sz="1400" dirty="0" smtClean="0">
                <a:latin typeface="Arial" charset="0"/>
                <a:ea typeface="Arial" charset="0"/>
                <a:cs typeface="Arial" charset="0"/>
              </a:rPr>
              <a:t>See </a:t>
            </a:r>
            <a:r>
              <a:rPr lang="en-US" sz="1400" dirty="0" smtClean="0">
                <a:latin typeface="Arial" charset="0"/>
                <a:ea typeface="Arial" charset="0"/>
                <a:cs typeface="Arial" charset="0"/>
                <a:hlinkClick r:id="rId2"/>
              </a:rPr>
              <a:t>http://metabus.org/</a:t>
            </a:r>
            <a:endParaRPr lang="en-US" sz="1400" dirty="0" smtClean="0">
              <a:latin typeface="Arial" charset="0"/>
              <a:ea typeface="Arial" charset="0"/>
              <a:cs typeface="Arial" charset="0"/>
            </a:endParaRPr>
          </a:p>
        </p:txBody>
      </p:sp>
      <p:sp>
        <p:nvSpPr>
          <p:cNvPr id="2" name="Title 1"/>
          <p:cNvSpPr>
            <a:spLocks noGrp="1"/>
          </p:cNvSpPr>
          <p:nvPr>
            <p:ph type="title" idx="4294967295"/>
          </p:nvPr>
        </p:nvSpPr>
        <p:spPr>
          <a:xfrm>
            <a:off x="914400" y="419100"/>
            <a:ext cx="8229600" cy="857250"/>
          </a:xfrm>
        </p:spPr>
        <p:txBody>
          <a:bodyPr>
            <a:normAutofit/>
          </a:bodyPr>
          <a:lstStyle/>
          <a:p>
            <a:pPr algn="l"/>
            <a:r>
              <a:rPr lang="en-US" sz="4000" b="1" dirty="0" smtClean="0">
                <a:solidFill>
                  <a:srgbClr val="002855"/>
                </a:solidFill>
                <a:latin typeface="Arial" charset="0"/>
                <a:ea typeface="Arial" charset="0"/>
                <a:cs typeface="Arial" charset="0"/>
              </a:rPr>
              <a:t>Live demonstration</a:t>
            </a:r>
            <a:endParaRPr lang="en-US" sz="4000" b="1" dirty="0">
              <a:solidFill>
                <a:srgbClr val="002855"/>
              </a:solidFill>
              <a:latin typeface="Arial" charset="0"/>
              <a:ea typeface="Arial" charset="0"/>
              <a:cs typeface="Arial" charset="0"/>
            </a:endParaRPr>
          </a:p>
        </p:txBody>
      </p:sp>
      <p:sp>
        <p:nvSpPr>
          <p:cNvPr id="4" name="Content Placeholder 16"/>
          <p:cNvSpPr txBox="1">
            <a:spLocks/>
          </p:cNvSpPr>
          <p:nvPr/>
        </p:nvSpPr>
        <p:spPr>
          <a:xfrm>
            <a:off x="6934200" y="4324350"/>
            <a:ext cx="2209800" cy="81915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buFont typeface="Arial"/>
              <a:buNone/>
            </a:pPr>
            <a:r>
              <a:rPr lang="en-US" sz="1100" dirty="0" smtClean="0">
                <a:solidFill>
                  <a:schemeClr val="bg1"/>
                </a:solidFill>
                <a:latin typeface="Arial" charset="0"/>
                <a:ea typeface="Arial" charset="0"/>
                <a:cs typeface="Arial" charset="0"/>
              </a:rPr>
              <a:t>John Chambers College of Business and Economics</a:t>
            </a:r>
            <a:endParaRPr lang="en-US" dirty="0" smtClean="0"/>
          </a:p>
        </p:txBody>
      </p:sp>
    </p:spTree>
    <p:extLst>
      <p:ext uri="{BB962C8B-B14F-4D97-AF65-F5344CB8AC3E}">
        <p14:creationId xmlns:p14="http://schemas.microsoft.com/office/powerpoint/2010/main" val="877342654"/>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990600" y="1352550"/>
            <a:ext cx="7772400" cy="2895600"/>
          </a:xfrm>
        </p:spPr>
        <p:txBody>
          <a:bodyPr>
            <a:normAutofit/>
          </a:bodyPr>
          <a:lstStyle/>
          <a:p>
            <a:pPr>
              <a:lnSpc>
                <a:spcPct val="150000"/>
              </a:lnSpc>
            </a:pPr>
            <a:r>
              <a:rPr lang="en-GB" altLang="en-US" sz="1400" dirty="0">
                <a:latin typeface="Arial" panose="020B0604020202020204" pitchFamily="34" charset="0"/>
                <a:cs typeface="Arial" panose="020B0604020202020204" pitchFamily="34" charset="0"/>
              </a:rPr>
              <a:t>"I have begun to think that no one ought to publish biometric results, without lodging a well-arranged and well-bound copy of his data in some place where it should be accessible, under reasonable restrictions, to </a:t>
            </a:r>
            <a:r>
              <a:rPr lang="en-GB" altLang="en-US" sz="1400" dirty="0" smtClean="0">
                <a:latin typeface="Arial" panose="020B0604020202020204" pitchFamily="34" charset="0"/>
                <a:cs typeface="Arial" panose="020B0604020202020204" pitchFamily="34" charset="0"/>
              </a:rPr>
              <a:t>those </a:t>
            </a:r>
            <a:r>
              <a:rPr lang="en-GB" altLang="en-US" sz="1400" dirty="0">
                <a:latin typeface="Arial" panose="020B0604020202020204" pitchFamily="34" charset="0"/>
                <a:cs typeface="Arial" panose="020B0604020202020204" pitchFamily="34" charset="0"/>
              </a:rPr>
              <a:t>who desire to verify his work</a:t>
            </a:r>
            <a:r>
              <a:rPr lang="en-GB" altLang="en-US" sz="1400" dirty="0" smtClean="0">
                <a:latin typeface="Arial" panose="020B0604020202020204" pitchFamily="34" charset="0"/>
                <a:cs typeface="Arial" panose="020B0604020202020204" pitchFamily="34" charset="0"/>
              </a:rPr>
              <a:t>.” </a:t>
            </a:r>
            <a:r>
              <a:rPr lang="en-GB" altLang="en-US" sz="800" dirty="0" smtClean="0">
                <a:latin typeface="Arial" panose="020B0604020202020204" pitchFamily="34" charset="0"/>
                <a:cs typeface="Arial" panose="020B0604020202020204" pitchFamily="34" charset="0"/>
              </a:rPr>
              <a:t>(Francis Galton, 1901)</a:t>
            </a:r>
            <a:endParaRPr lang="en-US" sz="800" dirty="0" smtClean="0">
              <a:latin typeface="Arial" panose="020B0604020202020204" pitchFamily="34" charset="0"/>
              <a:cs typeface="Arial" panose="020B0604020202020204" pitchFamily="34" charset="0"/>
            </a:endParaRPr>
          </a:p>
        </p:txBody>
      </p:sp>
      <p:sp>
        <p:nvSpPr>
          <p:cNvPr id="2" name="Title 1"/>
          <p:cNvSpPr>
            <a:spLocks noGrp="1"/>
          </p:cNvSpPr>
          <p:nvPr>
            <p:ph type="title" idx="4294967295"/>
          </p:nvPr>
        </p:nvSpPr>
        <p:spPr>
          <a:xfrm>
            <a:off x="914400" y="419100"/>
            <a:ext cx="8229600" cy="857250"/>
          </a:xfrm>
        </p:spPr>
        <p:txBody>
          <a:bodyPr>
            <a:normAutofit/>
          </a:bodyPr>
          <a:lstStyle/>
          <a:p>
            <a:pPr algn="l"/>
            <a:r>
              <a:rPr lang="en-US" sz="4000" b="1" dirty="0" err="1" smtClean="0">
                <a:solidFill>
                  <a:srgbClr val="002855"/>
                </a:solidFill>
                <a:latin typeface="Arial" charset="0"/>
                <a:ea typeface="Arial" charset="0"/>
                <a:cs typeface="Arial" charset="0"/>
              </a:rPr>
              <a:t>metaBUS</a:t>
            </a:r>
            <a:endParaRPr lang="en-US" sz="4000" b="1" dirty="0">
              <a:solidFill>
                <a:srgbClr val="002855"/>
              </a:solidFill>
              <a:latin typeface="Arial" charset="0"/>
              <a:ea typeface="Arial" charset="0"/>
              <a:cs typeface="Arial" charset="0"/>
            </a:endParaRPr>
          </a:p>
        </p:txBody>
      </p:sp>
      <p:sp>
        <p:nvSpPr>
          <p:cNvPr id="4" name="Content Placeholder 16"/>
          <p:cNvSpPr txBox="1">
            <a:spLocks/>
          </p:cNvSpPr>
          <p:nvPr/>
        </p:nvSpPr>
        <p:spPr>
          <a:xfrm>
            <a:off x="6934200" y="4324350"/>
            <a:ext cx="2209800" cy="81915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buFont typeface="Arial"/>
              <a:buNone/>
            </a:pPr>
            <a:r>
              <a:rPr lang="en-US" sz="1100" dirty="0" smtClean="0">
                <a:solidFill>
                  <a:schemeClr val="bg1"/>
                </a:solidFill>
                <a:latin typeface="Arial" charset="0"/>
                <a:ea typeface="Arial" charset="0"/>
                <a:cs typeface="Arial" charset="0"/>
              </a:rPr>
              <a:t>John Chambers College of Business and Economics</a:t>
            </a:r>
            <a:endParaRPr lang="en-US" dirty="0" smtClean="0"/>
          </a:p>
        </p:txBody>
      </p:sp>
      <p:pic>
        <p:nvPicPr>
          <p:cNvPr id="5" name="Picture 4"/>
          <p:cNvPicPr>
            <a:picLocks noChangeAspect="1"/>
          </p:cNvPicPr>
          <p:nvPr/>
        </p:nvPicPr>
        <p:blipFill rotWithShape="1">
          <a:blip r:embed="rId2"/>
          <a:srcRect b="39359"/>
          <a:stretch/>
        </p:blipFill>
        <p:spPr>
          <a:xfrm>
            <a:off x="304800" y="2419351"/>
            <a:ext cx="3890072" cy="1752600"/>
          </a:xfrm>
          <a:prstGeom prst="rect">
            <a:avLst/>
          </a:prstGeom>
        </p:spPr>
      </p:pic>
      <p:pic>
        <p:nvPicPr>
          <p:cNvPr id="6" name="Picture 5"/>
          <p:cNvPicPr>
            <a:picLocks noChangeAspect="1"/>
          </p:cNvPicPr>
          <p:nvPr/>
        </p:nvPicPr>
        <p:blipFill rotWithShape="1">
          <a:blip r:embed="rId3"/>
          <a:srcRect t="14790" b="48234"/>
          <a:stretch/>
        </p:blipFill>
        <p:spPr>
          <a:xfrm>
            <a:off x="4267201" y="2647951"/>
            <a:ext cx="4648200" cy="1524000"/>
          </a:xfrm>
          <a:prstGeom prst="rect">
            <a:avLst/>
          </a:prstGeom>
        </p:spPr>
      </p:pic>
    </p:spTree>
    <p:extLst>
      <p:ext uri="{BB962C8B-B14F-4D97-AF65-F5344CB8AC3E}">
        <p14:creationId xmlns:p14="http://schemas.microsoft.com/office/powerpoint/2010/main" val="4116535181"/>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990600" y="1352550"/>
            <a:ext cx="7772400" cy="2895600"/>
          </a:xfrm>
        </p:spPr>
        <p:txBody>
          <a:bodyPr>
            <a:normAutofit/>
          </a:bodyPr>
          <a:lstStyle/>
          <a:p>
            <a:pPr>
              <a:lnSpc>
                <a:spcPct val="150000"/>
              </a:lnSpc>
            </a:pPr>
            <a:r>
              <a:rPr lang="en-US" sz="1800" dirty="0" err="1" smtClean="0">
                <a:solidFill>
                  <a:schemeClr val="bg1">
                    <a:lumMod val="75000"/>
                  </a:schemeClr>
                </a:solidFill>
                <a:latin typeface="Arial" charset="0"/>
                <a:ea typeface="Arial" charset="0"/>
                <a:cs typeface="Arial" charset="0"/>
              </a:rPr>
              <a:t>metaBUS</a:t>
            </a:r>
            <a:endParaRPr lang="en-US" sz="1800" dirty="0" smtClean="0">
              <a:solidFill>
                <a:schemeClr val="bg1">
                  <a:lumMod val="75000"/>
                </a:schemeClr>
              </a:solidFill>
              <a:latin typeface="Arial" charset="0"/>
              <a:ea typeface="Arial" charset="0"/>
              <a:cs typeface="Arial" charset="0"/>
            </a:endParaRPr>
          </a:p>
          <a:p>
            <a:pPr lvl="1">
              <a:lnSpc>
                <a:spcPct val="150000"/>
              </a:lnSpc>
            </a:pPr>
            <a:r>
              <a:rPr lang="en-US" sz="1400" dirty="0" smtClean="0">
                <a:solidFill>
                  <a:schemeClr val="bg1">
                    <a:lumMod val="75000"/>
                  </a:schemeClr>
                </a:solidFill>
                <a:latin typeface="Arial" charset="0"/>
                <a:ea typeface="Arial" charset="0"/>
                <a:cs typeface="Arial" charset="0"/>
              </a:rPr>
              <a:t>An instant meta-analysis tool</a:t>
            </a:r>
          </a:p>
          <a:p>
            <a:pPr lvl="1">
              <a:lnSpc>
                <a:spcPct val="150000"/>
              </a:lnSpc>
            </a:pPr>
            <a:r>
              <a:rPr lang="en-US" sz="1400" dirty="0" smtClean="0">
                <a:solidFill>
                  <a:schemeClr val="bg1">
                    <a:lumMod val="75000"/>
                  </a:schemeClr>
                </a:solidFill>
                <a:latin typeface="Arial" charset="0"/>
                <a:ea typeface="Arial" charset="0"/>
                <a:cs typeface="Arial" charset="0"/>
              </a:rPr>
              <a:t>See </a:t>
            </a:r>
            <a:r>
              <a:rPr lang="en-US" sz="1400" u="sng" dirty="0" smtClean="0">
                <a:solidFill>
                  <a:schemeClr val="bg1">
                    <a:lumMod val="75000"/>
                  </a:schemeClr>
                </a:solidFill>
                <a:latin typeface="Arial" charset="0"/>
                <a:ea typeface="Arial" charset="0"/>
                <a:cs typeface="Arial" charset="0"/>
              </a:rPr>
              <a:t>http://metabus.org</a:t>
            </a:r>
            <a:r>
              <a:rPr lang="en-US" sz="1400" dirty="0" smtClean="0">
                <a:solidFill>
                  <a:schemeClr val="bg1">
                    <a:lumMod val="75000"/>
                  </a:schemeClr>
                </a:solidFill>
                <a:latin typeface="Arial" charset="0"/>
                <a:ea typeface="Arial" charset="0"/>
                <a:cs typeface="Arial" charset="0"/>
              </a:rPr>
              <a:t> </a:t>
            </a:r>
            <a:endParaRPr lang="en-US" sz="1400" dirty="0">
              <a:solidFill>
                <a:schemeClr val="bg1">
                  <a:lumMod val="75000"/>
                </a:schemeClr>
              </a:solidFill>
              <a:latin typeface="Arial" charset="0"/>
              <a:ea typeface="Arial" charset="0"/>
              <a:cs typeface="Arial" charset="0"/>
            </a:endParaRPr>
          </a:p>
          <a:p>
            <a:pPr>
              <a:lnSpc>
                <a:spcPct val="150000"/>
              </a:lnSpc>
            </a:pPr>
            <a:r>
              <a:rPr lang="en-US" sz="1800" dirty="0" smtClean="0">
                <a:latin typeface="Arial" charset="0"/>
                <a:cs typeface="Arial" charset="0"/>
              </a:rPr>
              <a:t>Meta-Sen</a:t>
            </a:r>
            <a:endParaRPr lang="en-US" sz="1800" dirty="0" smtClean="0"/>
          </a:p>
          <a:p>
            <a:pPr lvl="1">
              <a:lnSpc>
                <a:spcPct val="150000"/>
              </a:lnSpc>
            </a:pPr>
            <a:r>
              <a:rPr lang="en-US" sz="1400" dirty="0" smtClean="0">
                <a:latin typeface="Arial" charset="0"/>
                <a:cs typeface="Arial" charset="0"/>
              </a:rPr>
              <a:t>A comprehensive sensitivity analysis tool</a:t>
            </a:r>
          </a:p>
          <a:p>
            <a:pPr lvl="1">
              <a:lnSpc>
                <a:spcPct val="150000"/>
              </a:lnSpc>
            </a:pPr>
            <a:r>
              <a:rPr lang="en-US" sz="1400" dirty="0" smtClean="0">
                <a:latin typeface="Arial" charset="0"/>
                <a:cs typeface="Arial" charset="0"/>
              </a:rPr>
              <a:t>See </a:t>
            </a:r>
            <a:r>
              <a:rPr lang="en-US" sz="1400" dirty="0" smtClean="0">
                <a:latin typeface="Arial" charset="0"/>
                <a:cs typeface="Arial" charset="0"/>
                <a:hlinkClick r:id="rId2"/>
              </a:rPr>
              <a:t>https://metasen.shinyapps.io/gen1/</a:t>
            </a:r>
            <a:endParaRPr lang="en-US" sz="1400" dirty="0" smtClean="0">
              <a:latin typeface="Arial" charset="0"/>
              <a:cs typeface="Arial" charset="0"/>
            </a:endParaRPr>
          </a:p>
        </p:txBody>
      </p:sp>
      <p:sp>
        <p:nvSpPr>
          <p:cNvPr id="2" name="Title 1"/>
          <p:cNvSpPr>
            <a:spLocks noGrp="1"/>
          </p:cNvSpPr>
          <p:nvPr>
            <p:ph type="title" idx="4294967295"/>
          </p:nvPr>
        </p:nvSpPr>
        <p:spPr>
          <a:xfrm>
            <a:off x="914400" y="419100"/>
            <a:ext cx="8229600" cy="857250"/>
          </a:xfrm>
        </p:spPr>
        <p:txBody>
          <a:bodyPr>
            <a:normAutofit/>
          </a:bodyPr>
          <a:lstStyle/>
          <a:p>
            <a:pPr algn="l"/>
            <a:r>
              <a:rPr lang="en-US" sz="4000" b="1" dirty="0" smtClean="0">
                <a:solidFill>
                  <a:srgbClr val="002855"/>
                </a:solidFill>
                <a:latin typeface="Arial" charset="0"/>
                <a:ea typeface="Arial" charset="0"/>
                <a:cs typeface="Arial" charset="0"/>
              </a:rPr>
              <a:t>Open-source meta-analysis tools</a:t>
            </a:r>
            <a:endParaRPr lang="en-US" sz="4000" b="1" dirty="0">
              <a:solidFill>
                <a:srgbClr val="002855"/>
              </a:solidFill>
              <a:latin typeface="Arial" charset="0"/>
              <a:ea typeface="Arial" charset="0"/>
              <a:cs typeface="Arial" charset="0"/>
            </a:endParaRPr>
          </a:p>
        </p:txBody>
      </p:sp>
      <p:sp>
        <p:nvSpPr>
          <p:cNvPr id="4" name="Content Placeholder 16"/>
          <p:cNvSpPr txBox="1">
            <a:spLocks/>
          </p:cNvSpPr>
          <p:nvPr/>
        </p:nvSpPr>
        <p:spPr>
          <a:xfrm>
            <a:off x="6934200" y="4324350"/>
            <a:ext cx="2209800" cy="81915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buFont typeface="Arial"/>
              <a:buNone/>
            </a:pPr>
            <a:r>
              <a:rPr lang="en-US" sz="1100" dirty="0" smtClean="0">
                <a:solidFill>
                  <a:schemeClr val="bg1"/>
                </a:solidFill>
                <a:latin typeface="Arial" charset="0"/>
                <a:ea typeface="Arial" charset="0"/>
                <a:cs typeface="Arial" charset="0"/>
              </a:rPr>
              <a:t>John Chambers College of Business and Economics</a:t>
            </a:r>
            <a:endParaRPr lang="en-US" dirty="0" smtClean="0"/>
          </a:p>
        </p:txBody>
      </p:sp>
    </p:spTree>
    <p:extLst>
      <p:ext uri="{BB962C8B-B14F-4D97-AF65-F5344CB8AC3E}">
        <p14:creationId xmlns:p14="http://schemas.microsoft.com/office/powerpoint/2010/main" val="997084870"/>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914400" y="419100"/>
            <a:ext cx="8229600" cy="857250"/>
          </a:xfrm>
        </p:spPr>
        <p:txBody>
          <a:bodyPr>
            <a:normAutofit/>
          </a:bodyPr>
          <a:lstStyle/>
          <a:p>
            <a:pPr algn="l"/>
            <a:r>
              <a:rPr lang="en-US" sz="4000" b="1" dirty="0" smtClean="0">
                <a:solidFill>
                  <a:srgbClr val="002855"/>
                </a:solidFill>
                <a:latin typeface="Arial" charset="0"/>
                <a:ea typeface="Arial" charset="0"/>
                <a:cs typeface="Arial" charset="0"/>
              </a:rPr>
              <a:t>Current research environment?</a:t>
            </a:r>
            <a:endParaRPr lang="en-US" sz="4000" b="1" dirty="0">
              <a:solidFill>
                <a:srgbClr val="002855"/>
              </a:solidFill>
              <a:latin typeface="Arial" charset="0"/>
              <a:ea typeface="Arial" charset="0"/>
              <a:cs typeface="Arial" charset="0"/>
            </a:endParaRPr>
          </a:p>
        </p:txBody>
      </p:sp>
      <p:sp>
        <p:nvSpPr>
          <p:cNvPr id="4" name="Content Placeholder 16"/>
          <p:cNvSpPr txBox="1">
            <a:spLocks/>
          </p:cNvSpPr>
          <p:nvPr/>
        </p:nvSpPr>
        <p:spPr>
          <a:xfrm>
            <a:off x="6934200" y="4324350"/>
            <a:ext cx="2209800" cy="81915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buFont typeface="Arial"/>
              <a:buNone/>
            </a:pPr>
            <a:r>
              <a:rPr lang="en-US" sz="1100" dirty="0" smtClean="0">
                <a:solidFill>
                  <a:schemeClr val="bg1"/>
                </a:solidFill>
                <a:latin typeface="Arial" charset="0"/>
                <a:ea typeface="Arial" charset="0"/>
                <a:cs typeface="Arial" charset="0"/>
              </a:rPr>
              <a:t>John Chambers College of Business and Economics</a:t>
            </a:r>
            <a:endParaRPr lang="en-US" dirty="0" smtClean="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24100" y="1123949"/>
            <a:ext cx="4495800" cy="3171855"/>
          </a:xfrm>
          <a:prstGeom prst="rect">
            <a:avLst/>
          </a:prstGeom>
        </p:spPr>
      </p:pic>
    </p:spTree>
    <p:extLst>
      <p:ext uri="{BB962C8B-B14F-4D97-AF65-F5344CB8AC3E}">
        <p14:creationId xmlns:p14="http://schemas.microsoft.com/office/powerpoint/2010/main" val="85689994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914400" y="419100"/>
            <a:ext cx="8229600" cy="857250"/>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smtClean="0">
                <a:solidFill>
                  <a:srgbClr val="002855"/>
                </a:solidFill>
                <a:latin typeface="Arial" charset="0"/>
                <a:ea typeface="Arial" charset="0"/>
                <a:cs typeface="Arial" charset="0"/>
              </a:rPr>
              <a:t>Why are meta-analyses so important?</a:t>
            </a:r>
            <a:endParaRPr lang="en-US" sz="4000" b="1" dirty="0">
              <a:solidFill>
                <a:srgbClr val="002855"/>
              </a:solidFill>
              <a:latin typeface="Arial" charset="0"/>
              <a:ea typeface="Arial" charset="0"/>
              <a:cs typeface="Arial" charset="0"/>
            </a:endParaRPr>
          </a:p>
        </p:txBody>
      </p:sp>
      <p:sp>
        <p:nvSpPr>
          <p:cNvPr id="3" name="Content Placeholder 2"/>
          <p:cNvSpPr txBox="1">
            <a:spLocks/>
          </p:cNvSpPr>
          <p:nvPr/>
        </p:nvSpPr>
        <p:spPr>
          <a:xfrm>
            <a:off x="990600" y="1352550"/>
            <a:ext cx="7772400" cy="2895600"/>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50000"/>
              </a:lnSpc>
            </a:pPr>
            <a:r>
              <a:rPr lang="en-US" sz="1800" dirty="0" smtClean="0">
                <a:latin typeface="Arial" charset="0"/>
                <a:ea typeface="Arial" charset="0"/>
                <a:cs typeface="Arial" charset="0"/>
              </a:rPr>
              <a:t>They are the primary way to summarize, integrate, and synthesize areas of research </a:t>
            </a:r>
            <a:r>
              <a:rPr lang="en-US" sz="1200" dirty="0" smtClean="0">
                <a:latin typeface="Arial" charset="0"/>
                <a:ea typeface="Arial" charset="0"/>
                <a:cs typeface="Arial" charset="0"/>
              </a:rPr>
              <a:t>(Schmidt &amp; Hunter, 2015)</a:t>
            </a:r>
            <a:endParaRPr lang="en-US" sz="1800" dirty="0" smtClean="0">
              <a:latin typeface="Arial" charset="0"/>
              <a:ea typeface="Arial" charset="0"/>
              <a:cs typeface="Arial" charset="0"/>
            </a:endParaRPr>
          </a:p>
          <a:p>
            <a:pPr lvl="1">
              <a:lnSpc>
                <a:spcPct val="150000"/>
              </a:lnSpc>
            </a:pPr>
            <a:r>
              <a:rPr lang="en-US" sz="1400" dirty="0" smtClean="0">
                <a:latin typeface="Arial" charset="0"/>
                <a:ea typeface="Arial" charset="0"/>
                <a:cs typeface="Arial" charset="0"/>
              </a:rPr>
              <a:t>Allows fields to build cumulative scientific knowledge </a:t>
            </a:r>
            <a:r>
              <a:rPr lang="en-US" sz="800" dirty="0" smtClean="0">
                <a:latin typeface="Arial" charset="0"/>
                <a:ea typeface="Arial" charset="0"/>
                <a:cs typeface="Arial" charset="0"/>
              </a:rPr>
              <a:t>(</a:t>
            </a:r>
            <a:r>
              <a:rPr lang="en-US" sz="800" dirty="0" err="1" smtClean="0">
                <a:latin typeface="Arial" charset="0"/>
                <a:ea typeface="Arial" charset="0"/>
                <a:cs typeface="Arial" charset="0"/>
              </a:rPr>
              <a:t>Kepes</a:t>
            </a:r>
            <a:r>
              <a:rPr lang="en-US" sz="800" dirty="0" smtClean="0">
                <a:latin typeface="Arial" charset="0"/>
                <a:ea typeface="Arial" charset="0"/>
                <a:cs typeface="Arial" charset="0"/>
              </a:rPr>
              <a:t> &amp; McDaniel, 2015)</a:t>
            </a:r>
          </a:p>
          <a:p>
            <a:pPr lvl="1">
              <a:lnSpc>
                <a:spcPct val="150000"/>
              </a:lnSpc>
            </a:pPr>
            <a:r>
              <a:rPr lang="en-US" sz="1400" dirty="0" smtClean="0">
                <a:latin typeface="Arial" charset="0"/>
                <a:ea typeface="Arial" charset="0"/>
                <a:cs typeface="Arial" charset="0"/>
              </a:rPr>
              <a:t>Meta-analytic results have been referred to as the “building blocks of theory” </a:t>
            </a:r>
            <a:r>
              <a:rPr lang="en-US" sz="800" dirty="0">
                <a:latin typeface="Arial" charset="0"/>
                <a:ea typeface="Arial" charset="0"/>
                <a:cs typeface="Arial" charset="0"/>
              </a:rPr>
              <a:t>(Schmidt, 1992</a:t>
            </a:r>
            <a:r>
              <a:rPr lang="en-US" sz="800" dirty="0" smtClean="0">
                <a:latin typeface="Arial" charset="0"/>
                <a:ea typeface="Arial" charset="0"/>
                <a:cs typeface="Arial" charset="0"/>
              </a:rPr>
              <a:t>)</a:t>
            </a:r>
          </a:p>
          <a:p>
            <a:pPr>
              <a:lnSpc>
                <a:spcPct val="150000"/>
              </a:lnSpc>
            </a:pPr>
            <a:r>
              <a:rPr lang="en-US" sz="1800" dirty="0" smtClean="0">
                <a:solidFill>
                  <a:schemeClr val="bg1"/>
                </a:solidFill>
                <a:latin typeface="Arial" charset="0"/>
                <a:ea typeface="Arial" charset="0"/>
                <a:cs typeface="Arial" charset="0"/>
              </a:rPr>
              <a:t>Meta-analytic results serve as input for other analytic techniques</a:t>
            </a:r>
          </a:p>
          <a:p>
            <a:pPr lvl="1">
              <a:lnSpc>
                <a:spcPct val="150000"/>
              </a:lnSpc>
            </a:pPr>
            <a:r>
              <a:rPr lang="en-US" sz="1400" dirty="0" smtClean="0">
                <a:solidFill>
                  <a:schemeClr val="bg1"/>
                </a:solidFill>
                <a:latin typeface="Arial" charset="0"/>
                <a:ea typeface="Arial" charset="0"/>
                <a:cs typeface="Arial" charset="0"/>
              </a:rPr>
              <a:t>Relative importance analysis </a:t>
            </a:r>
            <a:r>
              <a:rPr lang="en-US" sz="800" dirty="0" smtClean="0">
                <a:solidFill>
                  <a:schemeClr val="bg1"/>
                </a:solidFill>
                <a:latin typeface="Arial" charset="0"/>
                <a:ea typeface="Arial" charset="0"/>
                <a:cs typeface="Arial" charset="0"/>
              </a:rPr>
              <a:t>(see Banks et al., 2015)</a:t>
            </a:r>
          </a:p>
          <a:p>
            <a:pPr lvl="1">
              <a:lnSpc>
                <a:spcPct val="150000"/>
              </a:lnSpc>
            </a:pPr>
            <a:r>
              <a:rPr lang="en-US" sz="1400" dirty="0" smtClean="0">
                <a:solidFill>
                  <a:schemeClr val="bg1"/>
                </a:solidFill>
                <a:latin typeface="Arial" charset="0"/>
                <a:ea typeface="Arial" charset="0"/>
                <a:cs typeface="Arial" charset="0"/>
              </a:rPr>
              <a:t>Meta-analytic structural equation modeling </a:t>
            </a:r>
            <a:r>
              <a:rPr lang="en-US" sz="800" dirty="0" smtClean="0">
                <a:solidFill>
                  <a:schemeClr val="bg1"/>
                </a:solidFill>
                <a:latin typeface="Arial" charset="0"/>
                <a:ea typeface="Arial" charset="0"/>
                <a:cs typeface="Arial" charset="0"/>
              </a:rPr>
              <a:t>(see Bennett et al., 2018)</a:t>
            </a:r>
            <a:endParaRPr lang="en-US" sz="800" dirty="0">
              <a:solidFill>
                <a:schemeClr val="bg1"/>
              </a:solidFill>
              <a:latin typeface="Arial" charset="0"/>
              <a:ea typeface="Arial" charset="0"/>
              <a:cs typeface="Arial" charset="0"/>
            </a:endParaRPr>
          </a:p>
          <a:p>
            <a:pPr>
              <a:lnSpc>
                <a:spcPct val="150000"/>
              </a:lnSpc>
            </a:pPr>
            <a:endParaRPr lang="en-US" sz="1800" dirty="0">
              <a:latin typeface="Arial" charset="0"/>
              <a:ea typeface="Arial" charset="0"/>
              <a:cs typeface="Arial" charset="0"/>
            </a:endParaRPr>
          </a:p>
          <a:p>
            <a:pPr>
              <a:lnSpc>
                <a:spcPct val="150000"/>
              </a:lnSpc>
            </a:pPr>
            <a:endParaRPr lang="en-US" sz="1800" dirty="0">
              <a:latin typeface="Arial" charset="0"/>
              <a:ea typeface="Arial" charset="0"/>
              <a:cs typeface="Arial" charset="0"/>
            </a:endParaRPr>
          </a:p>
          <a:p>
            <a:pPr>
              <a:lnSpc>
                <a:spcPct val="150000"/>
              </a:lnSpc>
            </a:pPr>
            <a:endParaRPr lang="en-US" sz="1200" dirty="0" smtClean="0"/>
          </a:p>
        </p:txBody>
      </p:sp>
      <p:sp>
        <p:nvSpPr>
          <p:cNvPr id="4" name="Content Placeholder 16"/>
          <p:cNvSpPr txBox="1">
            <a:spLocks/>
          </p:cNvSpPr>
          <p:nvPr/>
        </p:nvSpPr>
        <p:spPr>
          <a:xfrm>
            <a:off x="6934200" y="4324350"/>
            <a:ext cx="2209800" cy="81915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buFont typeface="Arial"/>
              <a:buNone/>
            </a:pPr>
            <a:r>
              <a:rPr lang="en-US" sz="1100" dirty="0" smtClean="0">
                <a:solidFill>
                  <a:srgbClr val="002855"/>
                </a:solidFill>
                <a:latin typeface="Arial" charset="0"/>
                <a:ea typeface="Arial" charset="0"/>
                <a:cs typeface="Arial" charset="0"/>
              </a:rPr>
              <a:t>John Chambers College of Business and Economics</a:t>
            </a:r>
            <a:endParaRPr lang="en-US" dirty="0" smtClean="0">
              <a:solidFill>
                <a:srgbClr val="002855"/>
              </a:solidFill>
            </a:endParaRPr>
          </a:p>
        </p:txBody>
      </p:sp>
    </p:spTree>
    <p:extLst>
      <p:ext uri="{BB962C8B-B14F-4D97-AF65-F5344CB8AC3E}">
        <p14:creationId xmlns:p14="http://schemas.microsoft.com/office/powerpoint/2010/main" val="3859816424"/>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16"/>
          <p:cNvSpPr txBox="1">
            <a:spLocks/>
          </p:cNvSpPr>
          <p:nvPr/>
        </p:nvSpPr>
        <p:spPr>
          <a:xfrm>
            <a:off x="6934200" y="4324350"/>
            <a:ext cx="2209800" cy="81915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buFont typeface="Arial"/>
              <a:buNone/>
            </a:pPr>
            <a:r>
              <a:rPr lang="en-US" sz="1100" dirty="0" smtClean="0">
                <a:solidFill>
                  <a:schemeClr val="bg1"/>
                </a:solidFill>
                <a:latin typeface="Arial" charset="0"/>
                <a:ea typeface="Arial" charset="0"/>
                <a:cs typeface="Arial" charset="0"/>
              </a:rPr>
              <a:t>John Chambers College of Business and Economics</a:t>
            </a:r>
            <a:endParaRPr lang="en-US" dirty="0" smtClean="0"/>
          </a:p>
        </p:txBody>
      </p:sp>
      <p:pic>
        <p:nvPicPr>
          <p:cNvPr id="7" name="Picture 6"/>
          <p:cNvPicPr>
            <a:picLocks noChangeAspect="1"/>
          </p:cNvPicPr>
          <p:nvPr/>
        </p:nvPicPr>
        <p:blipFill>
          <a:blip r:embed="rId2"/>
          <a:stretch>
            <a:fillRect/>
          </a:stretch>
        </p:blipFill>
        <p:spPr>
          <a:xfrm>
            <a:off x="171238" y="2556126"/>
            <a:ext cx="4411909" cy="564314"/>
          </a:xfrm>
          <a:prstGeom prst="rect">
            <a:avLst/>
          </a:prstGeom>
        </p:spPr>
      </p:pic>
      <p:pic>
        <p:nvPicPr>
          <p:cNvPr id="8" name="Picture 7"/>
          <p:cNvPicPr>
            <a:picLocks noChangeAspect="1"/>
          </p:cNvPicPr>
          <p:nvPr/>
        </p:nvPicPr>
        <p:blipFill>
          <a:blip r:embed="rId3"/>
          <a:stretch>
            <a:fillRect/>
          </a:stretch>
        </p:blipFill>
        <p:spPr>
          <a:xfrm>
            <a:off x="196638" y="1247069"/>
            <a:ext cx="4948908" cy="867481"/>
          </a:xfrm>
          <a:prstGeom prst="rect">
            <a:avLst/>
          </a:prstGeom>
        </p:spPr>
      </p:pic>
      <p:grpSp>
        <p:nvGrpSpPr>
          <p:cNvPr id="9" name="Group 8"/>
          <p:cNvGrpSpPr/>
          <p:nvPr/>
        </p:nvGrpSpPr>
        <p:grpSpPr>
          <a:xfrm>
            <a:off x="685800" y="3513625"/>
            <a:ext cx="5424062" cy="685799"/>
            <a:chOff x="838200" y="4303631"/>
            <a:chExt cx="9982201" cy="1584495"/>
          </a:xfrm>
        </p:grpSpPr>
        <p:pic>
          <p:nvPicPr>
            <p:cNvPr id="10" name="Picture 9"/>
            <p:cNvPicPr>
              <a:picLocks noChangeAspect="1"/>
            </p:cNvPicPr>
            <p:nvPr/>
          </p:nvPicPr>
          <p:blipFill>
            <a:blip r:embed="rId4"/>
            <a:stretch>
              <a:fillRect/>
            </a:stretch>
          </p:blipFill>
          <p:spPr>
            <a:xfrm>
              <a:off x="838200" y="4792751"/>
              <a:ext cx="9982200" cy="1095375"/>
            </a:xfrm>
            <a:prstGeom prst="rect">
              <a:avLst/>
            </a:prstGeom>
          </p:spPr>
        </p:pic>
        <p:pic>
          <p:nvPicPr>
            <p:cNvPr id="11" name="Picture 10"/>
            <p:cNvPicPr>
              <a:picLocks noChangeAspect="1"/>
            </p:cNvPicPr>
            <p:nvPr/>
          </p:nvPicPr>
          <p:blipFill>
            <a:blip r:embed="rId5"/>
            <a:stretch>
              <a:fillRect/>
            </a:stretch>
          </p:blipFill>
          <p:spPr>
            <a:xfrm>
              <a:off x="838201" y="4303631"/>
              <a:ext cx="9982200" cy="571500"/>
            </a:xfrm>
            <a:prstGeom prst="rect">
              <a:avLst/>
            </a:prstGeom>
          </p:spPr>
        </p:pic>
      </p:grpSp>
      <p:pic>
        <p:nvPicPr>
          <p:cNvPr id="12" name="Picture 11"/>
          <p:cNvPicPr>
            <a:picLocks noChangeAspect="1"/>
          </p:cNvPicPr>
          <p:nvPr/>
        </p:nvPicPr>
        <p:blipFill rotWithShape="1">
          <a:blip r:embed="rId6"/>
          <a:srcRect b="26679"/>
          <a:stretch/>
        </p:blipFill>
        <p:spPr>
          <a:xfrm>
            <a:off x="4774635" y="1723553"/>
            <a:ext cx="3932500" cy="1665146"/>
          </a:xfrm>
          <a:prstGeom prst="rect">
            <a:avLst/>
          </a:prstGeom>
        </p:spPr>
      </p:pic>
      <p:sp>
        <p:nvSpPr>
          <p:cNvPr id="13" name="Title 1"/>
          <p:cNvSpPr txBox="1">
            <a:spLocks/>
          </p:cNvSpPr>
          <p:nvPr/>
        </p:nvSpPr>
        <p:spPr>
          <a:xfrm>
            <a:off x="533400" y="419100"/>
            <a:ext cx="8610600" cy="85725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smtClean="0">
                <a:solidFill>
                  <a:srgbClr val="002855"/>
                </a:solidFill>
                <a:latin typeface="Arial" charset="0"/>
                <a:ea typeface="Arial" charset="0"/>
                <a:cs typeface="Arial" charset="0"/>
              </a:rPr>
              <a:t>Current research environment?</a:t>
            </a:r>
            <a:endParaRPr lang="en-US" sz="4000" b="1" dirty="0">
              <a:solidFill>
                <a:srgbClr val="002855"/>
              </a:solidFill>
              <a:latin typeface="Arial" charset="0"/>
              <a:ea typeface="Arial" charset="0"/>
              <a:cs typeface="Arial" charset="0"/>
            </a:endParaRPr>
          </a:p>
        </p:txBody>
      </p:sp>
    </p:spTree>
    <p:extLst>
      <p:ext uri="{BB962C8B-B14F-4D97-AF65-F5344CB8AC3E}">
        <p14:creationId xmlns:p14="http://schemas.microsoft.com/office/powerpoint/2010/main" val="1133032293"/>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33400" y="419100"/>
            <a:ext cx="8610600" cy="857250"/>
          </a:xfrm>
        </p:spPr>
        <p:txBody>
          <a:bodyPr>
            <a:normAutofit fontScale="90000"/>
          </a:bodyPr>
          <a:lstStyle/>
          <a:p>
            <a:pPr algn="l"/>
            <a:r>
              <a:rPr lang="en-US" sz="4000" b="1" dirty="0" smtClean="0">
                <a:solidFill>
                  <a:srgbClr val="002855"/>
                </a:solidFill>
                <a:latin typeface="Arial" charset="0"/>
                <a:ea typeface="Arial" charset="0"/>
                <a:cs typeface="Arial" charset="0"/>
              </a:rPr>
              <a:t>Current (meta) research environment?</a:t>
            </a:r>
            <a:endParaRPr lang="en-US" sz="4000" b="1" dirty="0">
              <a:solidFill>
                <a:srgbClr val="002855"/>
              </a:solidFill>
              <a:latin typeface="Arial" charset="0"/>
              <a:ea typeface="Arial" charset="0"/>
              <a:cs typeface="Arial" charset="0"/>
            </a:endParaRPr>
          </a:p>
        </p:txBody>
      </p:sp>
      <p:sp>
        <p:nvSpPr>
          <p:cNvPr id="4" name="Content Placeholder 16"/>
          <p:cNvSpPr txBox="1">
            <a:spLocks/>
          </p:cNvSpPr>
          <p:nvPr/>
        </p:nvSpPr>
        <p:spPr>
          <a:xfrm>
            <a:off x="6934200" y="4324350"/>
            <a:ext cx="2209800" cy="81915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buFont typeface="Arial"/>
              <a:buNone/>
            </a:pPr>
            <a:r>
              <a:rPr lang="en-US" sz="1100" dirty="0" smtClean="0">
                <a:solidFill>
                  <a:schemeClr val="bg1"/>
                </a:solidFill>
                <a:latin typeface="Arial" charset="0"/>
                <a:ea typeface="Arial" charset="0"/>
                <a:cs typeface="Arial" charset="0"/>
              </a:rPr>
              <a:t>John Chambers College of Business and Economics</a:t>
            </a:r>
            <a:endParaRPr lang="en-US" dirty="0" smtClean="0"/>
          </a:p>
        </p:txBody>
      </p:sp>
      <p:pic>
        <p:nvPicPr>
          <p:cNvPr id="13" name="Picture 12"/>
          <p:cNvPicPr>
            <a:picLocks noChangeAspect="1"/>
          </p:cNvPicPr>
          <p:nvPr/>
        </p:nvPicPr>
        <p:blipFill>
          <a:blip r:embed="rId2"/>
          <a:stretch>
            <a:fillRect/>
          </a:stretch>
        </p:blipFill>
        <p:spPr>
          <a:xfrm>
            <a:off x="457200" y="1276350"/>
            <a:ext cx="4810125" cy="1493555"/>
          </a:xfrm>
          <a:prstGeom prst="rect">
            <a:avLst/>
          </a:prstGeom>
        </p:spPr>
      </p:pic>
      <p:pic>
        <p:nvPicPr>
          <p:cNvPr id="14" name="Picture 13"/>
          <p:cNvPicPr>
            <a:picLocks noChangeAspect="1"/>
          </p:cNvPicPr>
          <p:nvPr/>
        </p:nvPicPr>
        <p:blipFill rotWithShape="1">
          <a:blip r:embed="rId3"/>
          <a:srcRect t="34999"/>
          <a:stretch/>
        </p:blipFill>
        <p:spPr>
          <a:xfrm>
            <a:off x="5715000" y="1276350"/>
            <a:ext cx="3214790" cy="1359482"/>
          </a:xfrm>
          <a:prstGeom prst="rect">
            <a:avLst/>
          </a:prstGeom>
        </p:spPr>
      </p:pic>
      <p:pic>
        <p:nvPicPr>
          <p:cNvPr id="15" name="Picture 14"/>
          <p:cNvPicPr>
            <a:picLocks noChangeAspect="1"/>
          </p:cNvPicPr>
          <p:nvPr/>
        </p:nvPicPr>
        <p:blipFill rotWithShape="1">
          <a:blip r:embed="rId4"/>
          <a:srcRect b="726"/>
          <a:stretch/>
        </p:blipFill>
        <p:spPr>
          <a:xfrm>
            <a:off x="6019800" y="2703373"/>
            <a:ext cx="2770585" cy="1579418"/>
          </a:xfrm>
          <a:prstGeom prst="rect">
            <a:avLst/>
          </a:prstGeom>
        </p:spPr>
      </p:pic>
      <p:pic>
        <p:nvPicPr>
          <p:cNvPr id="16" name="Picture 15"/>
          <p:cNvPicPr>
            <a:picLocks noChangeAspect="1"/>
          </p:cNvPicPr>
          <p:nvPr/>
        </p:nvPicPr>
        <p:blipFill>
          <a:blip r:embed="rId5"/>
          <a:stretch>
            <a:fillRect/>
          </a:stretch>
        </p:blipFill>
        <p:spPr>
          <a:xfrm>
            <a:off x="176213" y="2953202"/>
            <a:ext cx="5467350" cy="1079759"/>
          </a:xfrm>
          <a:prstGeom prst="rect">
            <a:avLst/>
          </a:prstGeom>
        </p:spPr>
      </p:pic>
    </p:spTree>
    <p:extLst>
      <p:ext uri="{BB962C8B-B14F-4D97-AF65-F5344CB8AC3E}">
        <p14:creationId xmlns:p14="http://schemas.microsoft.com/office/powerpoint/2010/main" val="57379716"/>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990600" y="1352550"/>
            <a:ext cx="7772400" cy="2895600"/>
          </a:xfrm>
        </p:spPr>
        <p:txBody>
          <a:bodyPr>
            <a:normAutofit/>
          </a:bodyPr>
          <a:lstStyle/>
          <a:p>
            <a:r>
              <a:rPr lang="en-US" sz="1800" dirty="0">
                <a:latin typeface="Arial" panose="020B0604020202020204" pitchFamily="34" charset="0"/>
                <a:cs typeface="Arial" panose="020B0604020202020204" pitchFamily="34" charset="0"/>
              </a:rPr>
              <a:t>Meta-analysis is not immune from scrutiny</a:t>
            </a:r>
          </a:p>
          <a:p>
            <a:pPr lvl="1"/>
            <a:r>
              <a:rPr lang="en-US" sz="1400" dirty="0">
                <a:latin typeface="Arial" panose="020B0604020202020204" pitchFamily="34" charset="0"/>
                <a:cs typeface="Arial" panose="020B0604020202020204" pitchFamily="34" charset="0"/>
              </a:rPr>
              <a:t>“All the old methods are in doubt. Even meta-analyses, which once were thought to yield a gold standard for evaluating bodies of research now seem somewhat worthless. “Meta-analyses are </a:t>
            </a:r>
            <a:r>
              <a:rPr lang="en-US" sz="1400" dirty="0" smtClean="0">
                <a:latin typeface="Arial" panose="020B0604020202020204" pitchFamily="34" charset="0"/>
                <a:cs typeface="Arial" panose="020B0604020202020204" pitchFamily="34" charset="0"/>
              </a:rPr>
              <a:t>f**ked</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Inzlicht</a:t>
            </a:r>
            <a:r>
              <a:rPr lang="en-US" sz="1400" dirty="0">
                <a:latin typeface="Arial" panose="020B0604020202020204" pitchFamily="34" charset="0"/>
                <a:cs typeface="Arial" panose="020B0604020202020204" pitchFamily="34" charset="0"/>
              </a:rPr>
              <a:t> warned me. If you analyze 200 lousy studies, you’ll get a lousy answer in the end. It’s garbage in, garbage out</a:t>
            </a:r>
            <a:r>
              <a:rPr lang="en-US" sz="1400" dirty="0" smtClean="0">
                <a:latin typeface="Arial" panose="020B0604020202020204" pitchFamily="34" charset="0"/>
                <a:cs typeface="Arial" panose="020B0604020202020204" pitchFamily="34" charset="0"/>
              </a:rPr>
              <a:t>.” </a:t>
            </a:r>
            <a:r>
              <a:rPr lang="en-US" sz="800" dirty="0" smtClean="0">
                <a:latin typeface="Arial" panose="020B0604020202020204" pitchFamily="34" charset="0"/>
                <a:cs typeface="Arial" panose="020B0604020202020204" pitchFamily="34" charset="0"/>
              </a:rPr>
              <a:t>(</a:t>
            </a:r>
            <a:r>
              <a:rPr lang="en-US" sz="800" dirty="0" err="1" smtClean="0">
                <a:latin typeface="Arial" panose="020B0604020202020204" pitchFamily="34" charset="0"/>
                <a:cs typeface="Arial" panose="020B0604020202020204" pitchFamily="34" charset="0"/>
              </a:rPr>
              <a:t>Engber</a:t>
            </a:r>
            <a:r>
              <a:rPr lang="en-US" sz="800" dirty="0" smtClean="0">
                <a:latin typeface="Arial" panose="020B0604020202020204" pitchFamily="34" charset="0"/>
                <a:cs typeface="Arial" panose="020B0604020202020204" pitchFamily="34" charset="0"/>
              </a:rPr>
              <a:t>, March 2016: Slate)</a:t>
            </a:r>
          </a:p>
          <a:p>
            <a:pPr>
              <a:lnSpc>
                <a:spcPct val="150000"/>
              </a:lnSpc>
            </a:pPr>
            <a:r>
              <a:rPr lang="en-US" sz="1400" dirty="0" smtClean="0">
                <a:solidFill>
                  <a:schemeClr val="bg1"/>
                </a:solidFill>
                <a:latin typeface="Arial" charset="0"/>
                <a:cs typeface="Arial" charset="0"/>
              </a:rPr>
              <a:t>What could be driving opinions like these?</a:t>
            </a:r>
          </a:p>
        </p:txBody>
      </p:sp>
      <p:sp>
        <p:nvSpPr>
          <p:cNvPr id="4" name="Content Placeholder 16"/>
          <p:cNvSpPr txBox="1">
            <a:spLocks/>
          </p:cNvSpPr>
          <p:nvPr/>
        </p:nvSpPr>
        <p:spPr>
          <a:xfrm>
            <a:off x="6934200" y="4324350"/>
            <a:ext cx="2209800" cy="81915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buFont typeface="Arial"/>
              <a:buNone/>
            </a:pPr>
            <a:r>
              <a:rPr lang="en-US" sz="1100" dirty="0" smtClean="0">
                <a:solidFill>
                  <a:schemeClr val="bg1"/>
                </a:solidFill>
                <a:latin typeface="Arial" charset="0"/>
                <a:ea typeface="Arial" charset="0"/>
                <a:cs typeface="Arial" charset="0"/>
              </a:rPr>
              <a:t>John Chambers College of Business and Economics</a:t>
            </a:r>
            <a:endParaRPr lang="en-US" dirty="0" smtClean="0"/>
          </a:p>
        </p:txBody>
      </p:sp>
      <p:sp>
        <p:nvSpPr>
          <p:cNvPr id="6" name="Title 1"/>
          <p:cNvSpPr txBox="1">
            <a:spLocks/>
          </p:cNvSpPr>
          <p:nvPr/>
        </p:nvSpPr>
        <p:spPr>
          <a:xfrm>
            <a:off x="533400" y="419100"/>
            <a:ext cx="8610600" cy="857250"/>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smtClean="0">
                <a:solidFill>
                  <a:srgbClr val="002855"/>
                </a:solidFill>
                <a:latin typeface="Arial" charset="0"/>
                <a:ea typeface="Arial" charset="0"/>
                <a:cs typeface="Arial" charset="0"/>
              </a:rPr>
              <a:t>Current (meta) research environment?</a:t>
            </a:r>
            <a:endParaRPr lang="en-US" sz="4000" b="1" dirty="0">
              <a:solidFill>
                <a:srgbClr val="002855"/>
              </a:solidFill>
              <a:latin typeface="Arial" charset="0"/>
              <a:ea typeface="Arial" charset="0"/>
              <a:cs typeface="Arial" charset="0"/>
            </a:endParaRPr>
          </a:p>
        </p:txBody>
      </p:sp>
      <p:sp>
        <p:nvSpPr>
          <p:cNvPr id="7" name="Oval 6"/>
          <p:cNvSpPr/>
          <p:nvPr/>
        </p:nvSpPr>
        <p:spPr>
          <a:xfrm>
            <a:off x="2895600" y="2952750"/>
            <a:ext cx="1828800" cy="1295400"/>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smtClean="0">
                <a:solidFill>
                  <a:schemeClr val="bg1"/>
                </a:solidFill>
              </a:rPr>
              <a:t>Outliers</a:t>
            </a:r>
            <a:endParaRPr lang="en-US" sz="1400" dirty="0">
              <a:solidFill>
                <a:schemeClr val="bg1"/>
              </a:solidFill>
            </a:endParaRPr>
          </a:p>
        </p:txBody>
      </p:sp>
      <p:sp>
        <p:nvSpPr>
          <p:cNvPr id="8" name="Oval 7"/>
          <p:cNvSpPr>
            <a:spLocks/>
          </p:cNvSpPr>
          <p:nvPr/>
        </p:nvSpPr>
        <p:spPr>
          <a:xfrm>
            <a:off x="4229100" y="2952750"/>
            <a:ext cx="1828800" cy="1298448"/>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400" dirty="0" smtClean="0">
                <a:solidFill>
                  <a:schemeClr val="bg1"/>
                </a:solidFill>
              </a:rPr>
              <a:t>Publication bias</a:t>
            </a:r>
            <a:endParaRPr lang="en-US" sz="1400" dirty="0">
              <a:solidFill>
                <a:schemeClr val="bg1"/>
              </a:solidFill>
            </a:endParaRPr>
          </a:p>
        </p:txBody>
      </p:sp>
    </p:spTree>
    <p:extLst>
      <p:ext uri="{BB962C8B-B14F-4D97-AF65-F5344CB8AC3E}">
        <p14:creationId xmlns:p14="http://schemas.microsoft.com/office/powerpoint/2010/main" val="4159955114"/>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914400" y="419100"/>
            <a:ext cx="8229600" cy="857250"/>
          </a:xfrm>
        </p:spPr>
        <p:txBody>
          <a:bodyPr>
            <a:normAutofit/>
          </a:bodyPr>
          <a:lstStyle/>
          <a:p>
            <a:pPr algn="l"/>
            <a:r>
              <a:rPr lang="en-US" sz="4000" b="1" dirty="0" smtClean="0">
                <a:solidFill>
                  <a:srgbClr val="002855"/>
                </a:solidFill>
                <a:latin typeface="Arial" charset="0"/>
                <a:ea typeface="Arial" charset="0"/>
                <a:cs typeface="Arial" charset="0"/>
              </a:rPr>
              <a:t>Meanwhile, I’m here…</a:t>
            </a:r>
            <a:endParaRPr lang="en-US" sz="4000" b="1" dirty="0">
              <a:solidFill>
                <a:srgbClr val="002855"/>
              </a:solidFill>
              <a:latin typeface="Arial" charset="0"/>
              <a:ea typeface="Arial" charset="0"/>
              <a:cs typeface="Arial" charset="0"/>
            </a:endParaRPr>
          </a:p>
        </p:txBody>
      </p:sp>
      <p:sp>
        <p:nvSpPr>
          <p:cNvPr id="4" name="Content Placeholder 16"/>
          <p:cNvSpPr txBox="1">
            <a:spLocks/>
          </p:cNvSpPr>
          <p:nvPr/>
        </p:nvSpPr>
        <p:spPr>
          <a:xfrm>
            <a:off x="6934200" y="4324350"/>
            <a:ext cx="2209800" cy="81915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buFont typeface="Arial"/>
              <a:buNone/>
            </a:pPr>
            <a:r>
              <a:rPr lang="en-US" sz="1100" dirty="0" smtClean="0">
                <a:solidFill>
                  <a:schemeClr val="bg1"/>
                </a:solidFill>
                <a:latin typeface="Arial" charset="0"/>
                <a:ea typeface="Arial" charset="0"/>
                <a:cs typeface="Arial" charset="0"/>
              </a:rPr>
              <a:t>John Chambers College of Business and Economics</a:t>
            </a:r>
            <a:endParaRPr lang="en-US" dirty="0" smtClean="0"/>
          </a:p>
        </p:txBody>
      </p:sp>
      <p:pic>
        <p:nvPicPr>
          <p:cNvPr id="6" name="Image" descr="Image"/>
          <p:cNvPicPr>
            <a:picLocks noGrp="1" noChangeAspect="1"/>
          </p:cNvPicPr>
          <p:nvPr/>
        </p:nvPicPr>
        <p:blipFill>
          <a:blip r:embed="rId2">
            <a:extLst/>
          </a:blip>
          <a:srcRect l="3115"/>
          <a:stretch>
            <a:fillRect/>
          </a:stretch>
        </p:blipFill>
        <p:spPr>
          <a:xfrm>
            <a:off x="2898204" y="1127160"/>
            <a:ext cx="3347592" cy="3159513"/>
          </a:xfrm>
          <a:prstGeom prst="rect">
            <a:avLst/>
          </a:prstGeom>
          <a:ln w="12700">
            <a:miter lim="400000"/>
          </a:ln>
          <a:extLst>
            <a:ext uri="{C572A759-6A51-4108-AA02-DFA0A04FC94B}">
              <ma14:wrappingTextBoxFlag xmlns:lc="http://schemas.openxmlformats.org/drawingml/2006/lockedCanvas" xmlns:ma14="http://schemas.microsoft.com/office/mac/drawingml/2011/main" xmlns:a14="http://schemas.microsoft.com/office/drawing/2010/main" xmlns:m="http://schemas.openxmlformats.org/officeDocument/2006/math" xmlns="" val="1"/>
            </a:ext>
          </a:extLst>
        </p:spPr>
      </p:pic>
    </p:spTree>
    <p:extLst>
      <p:ext uri="{BB962C8B-B14F-4D97-AF65-F5344CB8AC3E}">
        <p14:creationId xmlns:p14="http://schemas.microsoft.com/office/powerpoint/2010/main" val="954523314"/>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990600" y="1352550"/>
            <a:ext cx="7772400" cy="2895600"/>
          </a:xfrm>
        </p:spPr>
        <p:txBody>
          <a:bodyPr>
            <a:normAutofit/>
          </a:bodyPr>
          <a:lstStyle/>
          <a:p>
            <a:r>
              <a:rPr lang="en-US" sz="1800" dirty="0">
                <a:latin typeface="Arial" panose="020B0604020202020204" pitchFamily="34" charset="0"/>
                <a:cs typeface="Arial" panose="020B0604020202020204" pitchFamily="34" charset="0"/>
              </a:rPr>
              <a:t>Meta-analysis is not immune from scrutiny</a:t>
            </a:r>
          </a:p>
          <a:p>
            <a:pPr lvl="1"/>
            <a:r>
              <a:rPr lang="en-US" sz="1400" dirty="0">
                <a:latin typeface="Arial" panose="020B0604020202020204" pitchFamily="34" charset="0"/>
                <a:cs typeface="Arial" panose="020B0604020202020204" pitchFamily="34" charset="0"/>
              </a:rPr>
              <a:t>“All the old methods are in doubt. Even meta-analyses, which once were thought to yield a gold standard for evaluating bodies of research now seem somewhat worthless. “Meta-analyses are </a:t>
            </a:r>
            <a:r>
              <a:rPr lang="en-US" sz="1400" dirty="0" smtClean="0">
                <a:latin typeface="Arial" panose="020B0604020202020204" pitchFamily="34" charset="0"/>
                <a:cs typeface="Arial" panose="020B0604020202020204" pitchFamily="34" charset="0"/>
              </a:rPr>
              <a:t>f**ked</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Inzlicht</a:t>
            </a:r>
            <a:r>
              <a:rPr lang="en-US" sz="1400" dirty="0">
                <a:latin typeface="Arial" panose="020B0604020202020204" pitchFamily="34" charset="0"/>
                <a:cs typeface="Arial" panose="020B0604020202020204" pitchFamily="34" charset="0"/>
              </a:rPr>
              <a:t> warned me. If you analyze 200 lousy studies, you’ll get a lousy answer in the end. It’s garbage in, garbage out</a:t>
            </a:r>
            <a:r>
              <a:rPr lang="en-US" sz="1400" dirty="0" smtClean="0">
                <a:latin typeface="Arial" panose="020B0604020202020204" pitchFamily="34" charset="0"/>
                <a:cs typeface="Arial" panose="020B0604020202020204" pitchFamily="34" charset="0"/>
              </a:rPr>
              <a:t>.” </a:t>
            </a:r>
            <a:r>
              <a:rPr lang="en-US" sz="800" dirty="0" smtClean="0">
                <a:latin typeface="Arial" panose="020B0604020202020204" pitchFamily="34" charset="0"/>
                <a:cs typeface="Arial" panose="020B0604020202020204" pitchFamily="34" charset="0"/>
              </a:rPr>
              <a:t>(</a:t>
            </a:r>
            <a:r>
              <a:rPr lang="en-US" sz="800" dirty="0" err="1" smtClean="0">
                <a:latin typeface="Arial" panose="020B0604020202020204" pitchFamily="34" charset="0"/>
                <a:cs typeface="Arial" panose="020B0604020202020204" pitchFamily="34" charset="0"/>
              </a:rPr>
              <a:t>Engber</a:t>
            </a:r>
            <a:r>
              <a:rPr lang="en-US" sz="800" dirty="0" smtClean="0">
                <a:latin typeface="Arial" panose="020B0604020202020204" pitchFamily="34" charset="0"/>
                <a:cs typeface="Arial" panose="020B0604020202020204" pitchFamily="34" charset="0"/>
              </a:rPr>
              <a:t>, March 2016: Slate)</a:t>
            </a:r>
          </a:p>
          <a:p>
            <a:pPr>
              <a:lnSpc>
                <a:spcPct val="150000"/>
              </a:lnSpc>
            </a:pPr>
            <a:r>
              <a:rPr lang="en-US" sz="1400" dirty="0" smtClean="0">
                <a:solidFill>
                  <a:schemeClr val="bg1"/>
                </a:solidFill>
                <a:latin typeface="Arial" charset="0"/>
                <a:cs typeface="Arial" charset="0"/>
              </a:rPr>
              <a:t>What could be driving opinions like these?</a:t>
            </a:r>
          </a:p>
        </p:txBody>
      </p:sp>
      <p:sp>
        <p:nvSpPr>
          <p:cNvPr id="4" name="Content Placeholder 16"/>
          <p:cNvSpPr txBox="1">
            <a:spLocks/>
          </p:cNvSpPr>
          <p:nvPr/>
        </p:nvSpPr>
        <p:spPr>
          <a:xfrm>
            <a:off x="6934200" y="4324350"/>
            <a:ext cx="2209800" cy="81915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buFont typeface="Arial"/>
              <a:buNone/>
            </a:pPr>
            <a:r>
              <a:rPr lang="en-US" sz="1100" dirty="0" smtClean="0">
                <a:solidFill>
                  <a:schemeClr val="bg1"/>
                </a:solidFill>
                <a:latin typeface="Arial" charset="0"/>
                <a:ea typeface="Arial" charset="0"/>
                <a:cs typeface="Arial" charset="0"/>
              </a:rPr>
              <a:t>John Chambers College of Business and Economics</a:t>
            </a:r>
            <a:endParaRPr lang="en-US" dirty="0" smtClean="0"/>
          </a:p>
        </p:txBody>
      </p:sp>
      <p:sp>
        <p:nvSpPr>
          <p:cNvPr id="6" name="Title 1"/>
          <p:cNvSpPr txBox="1">
            <a:spLocks/>
          </p:cNvSpPr>
          <p:nvPr/>
        </p:nvSpPr>
        <p:spPr>
          <a:xfrm>
            <a:off x="533400" y="419100"/>
            <a:ext cx="8610600" cy="857250"/>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smtClean="0">
                <a:solidFill>
                  <a:srgbClr val="002855"/>
                </a:solidFill>
                <a:latin typeface="Arial" charset="0"/>
                <a:ea typeface="Arial" charset="0"/>
                <a:cs typeface="Arial" charset="0"/>
              </a:rPr>
              <a:t>Current (meta) research environment?</a:t>
            </a:r>
            <a:endParaRPr lang="en-US" sz="4000" b="1" dirty="0">
              <a:solidFill>
                <a:srgbClr val="002855"/>
              </a:solidFill>
              <a:latin typeface="Arial" charset="0"/>
              <a:ea typeface="Arial" charset="0"/>
              <a:cs typeface="Arial" charset="0"/>
            </a:endParaRPr>
          </a:p>
        </p:txBody>
      </p:sp>
      <p:sp>
        <p:nvSpPr>
          <p:cNvPr id="7" name="Oval 6"/>
          <p:cNvSpPr/>
          <p:nvPr/>
        </p:nvSpPr>
        <p:spPr>
          <a:xfrm>
            <a:off x="2895600" y="2952750"/>
            <a:ext cx="1828800" cy="1295400"/>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smtClean="0">
                <a:solidFill>
                  <a:schemeClr val="bg1"/>
                </a:solidFill>
              </a:rPr>
              <a:t>Outliers</a:t>
            </a:r>
            <a:endParaRPr lang="en-US" sz="1400" dirty="0">
              <a:solidFill>
                <a:schemeClr val="bg1"/>
              </a:solidFill>
            </a:endParaRPr>
          </a:p>
        </p:txBody>
      </p:sp>
      <p:sp>
        <p:nvSpPr>
          <p:cNvPr id="8" name="Oval 7"/>
          <p:cNvSpPr>
            <a:spLocks/>
          </p:cNvSpPr>
          <p:nvPr/>
        </p:nvSpPr>
        <p:spPr>
          <a:xfrm>
            <a:off x="4229100" y="2952750"/>
            <a:ext cx="1828800" cy="1298448"/>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400" dirty="0" smtClean="0">
                <a:solidFill>
                  <a:schemeClr val="bg1"/>
                </a:solidFill>
              </a:rPr>
              <a:t>Publication bias</a:t>
            </a:r>
            <a:endParaRPr lang="en-US" sz="1400" dirty="0">
              <a:solidFill>
                <a:schemeClr val="bg1"/>
              </a:solidFill>
            </a:endParaRPr>
          </a:p>
        </p:txBody>
      </p:sp>
    </p:spTree>
    <p:extLst>
      <p:ext uri="{BB962C8B-B14F-4D97-AF65-F5344CB8AC3E}">
        <p14:creationId xmlns:p14="http://schemas.microsoft.com/office/powerpoint/2010/main" val="2347345547"/>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990600" y="1352550"/>
            <a:ext cx="7772400" cy="2895600"/>
          </a:xfrm>
        </p:spPr>
        <p:txBody>
          <a:bodyPr>
            <a:normAutofit/>
          </a:bodyPr>
          <a:lstStyle/>
          <a:p>
            <a:r>
              <a:rPr lang="en-US" sz="1800" dirty="0">
                <a:latin typeface="Arial" panose="020B0604020202020204" pitchFamily="34" charset="0"/>
                <a:cs typeface="Arial" panose="020B0604020202020204" pitchFamily="34" charset="0"/>
              </a:rPr>
              <a:t>Meta-analysis is not immune from scrutiny</a:t>
            </a:r>
          </a:p>
          <a:p>
            <a:pPr lvl="1"/>
            <a:r>
              <a:rPr lang="en-US" sz="1400" dirty="0">
                <a:latin typeface="Arial" panose="020B0604020202020204" pitchFamily="34" charset="0"/>
                <a:cs typeface="Arial" panose="020B0604020202020204" pitchFamily="34" charset="0"/>
              </a:rPr>
              <a:t>“All the old methods are in doubt. Even meta-analyses, which once were thought to yield a gold standard for evaluating bodies of research now seem somewhat worthless. “Meta-analyses are </a:t>
            </a:r>
            <a:r>
              <a:rPr lang="en-US" sz="1400" dirty="0" smtClean="0">
                <a:latin typeface="Arial" panose="020B0604020202020204" pitchFamily="34" charset="0"/>
                <a:cs typeface="Arial" panose="020B0604020202020204" pitchFamily="34" charset="0"/>
              </a:rPr>
              <a:t>f**ked</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Inzlicht</a:t>
            </a:r>
            <a:r>
              <a:rPr lang="en-US" sz="1400" dirty="0">
                <a:latin typeface="Arial" panose="020B0604020202020204" pitchFamily="34" charset="0"/>
                <a:cs typeface="Arial" panose="020B0604020202020204" pitchFamily="34" charset="0"/>
              </a:rPr>
              <a:t> warned me. If you analyze 200 lousy studies, you’ll get a lousy answer in the end. It’s garbage in, garbage out</a:t>
            </a:r>
            <a:r>
              <a:rPr lang="en-US" sz="1400" dirty="0" smtClean="0">
                <a:latin typeface="Arial" panose="020B0604020202020204" pitchFamily="34" charset="0"/>
                <a:cs typeface="Arial" panose="020B0604020202020204" pitchFamily="34" charset="0"/>
              </a:rPr>
              <a:t>.” </a:t>
            </a:r>
            <a:r>
              <a:rPr lang="en-US" sz="800" dirty="0" smtClean="0">
                <a:latin typeface="Arial" panose="020B0604020202020204" pitchFamily="34" charset="0"/>
                <a:cs typeface="Arial" panose="020B0604020202020204" pitchFamily="34" charset="0"/>
              </a:rPr>
              <a:t>(</a:t>
            </a:r>
            <a:r>
              <a:rPr lang="en-US" sz="800" dirty="0" err="1" smtClean="0">
                <a:latin typeface="Arial" panose="020B0604020202020204" pitchFamily="34" charset="0"/>
                <a:cs typeface="Arial" panose="020B0604020202020204" pitchFamily="34" charset="0"/>
              </a:rPr>
              <a:t>Engber</a:t>
            </a:r>
            <a:r>
              <a:rPr lang="en-US" sz="800" dirty="0" smtClean="0">
                <a:latin typeface="Arial" panose="020B0604020202020204" pitchFamily="34" charset="0"/>
                <a:cs typeface="Arial" panose="020B0604020202020204" pitchFamily="34" charset="0"/>
              </a:rPr>
              <a:t>, March 2016: Slate)</a:t>
            </a:r>
          </a:p>
          <a:p>
            <a:pPr>
              <a:lnSpc>
                <a:spcPct val="150000"/>
              </a:lnSpc>
            </a:pPr>
            <a:r>
              <a:rPr lang="en-US" sz="1400" dirty="0" smtClean="0">
                <a:latin typeface="Arial" charset="0"/>
                <a:cs typeface="Arial" charset="0"/>
              </a:rPr>
              <a:t>What could be driving opinions like these?</a:t>
            </a:r>
          </a:p>
        </p:txBody>
      </p:sp>
      <p:sp>
        <p:nvSpPr>
          <p:cNvPr id="4" name="Content Placeholder 16"/>
          <p:cNvSpPr txBox="1">
            <a:spLocks/>
          </p:cNvSpPr>
          <p:nvPr/>
        </p:nvSpPr>
        <p:spPr>
          <a:xfrm>
            <a:off x="6934200" y="4324350"/>
            <a:ext cx="2209800" cy="81915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buFont typeface="Arial"/>
              <a:buNone/>
            </a:pPr>
            <a:r>
              <a:rPr lang="en-US" sz="1100" dirty="0" smtClean="0">
                <a:solidFill>
                  <a:schemeClr val="bg1"/>
                </a:solidFill>
                <a:latin typeface="Arial" charset="0"/>
                <a:ea typeface="Arial" charset="0"/>
                <a:cs typeface="Arial" charset="0"/>
              </a:rPr>
              <a:t>John Chambers College of Business and Economics</a:t>
            </a:r>
            <a:endParaRPr lang="en-US" dirty="0" smtClean="0"/>
          </a:p>
        </p:txBody>
      </p:sp>
      <p:sp>
        <p:nvSpPr>
          <p:cNvPr id="6" name="Title 1"/>
          <p:cNvSpPr txBox="1">
            <a:spLocks/>
          </p:cNvSpPr>
          <p:nvPr/>
        </p:nvSpPr>
        <p:spPr>
          <a:xfrm>
            <a:off x="533400" y="419100"/>
            <a:ext cx="8610600" cy="857250"/>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smtClean="0">
                <a:solidFill>
                  <a:srgbClr val="002855"/>
                </a:solidFill>
                <a:latin typeface="Arial" charset="0"/>
                <a:ea typeface="Arial" charset="0"/>
                <a:cs typeface="Arial" charset="0"/>
              </a:rPr>
              <a:t>Current (meta) research environment?</a:t>
            </a:r>
            <a:endParaRPr lang="en-US" sz="4000" b="1" dirty="0">
              <a:solidFill>
                <a:srgbClr val="002855"/>
              </a:solidFill>
              <a:latin typeface="Arial" charset="0"/>
              <a:ea typeface="Arial" charset="0"/>
              <a:cs typeface="Arial" charset="0"/>
            </a:endParaRPr>
          </a:p>
        </p:txBody>
      </p:sp>
      <p:sp>
        <p:nvSpPr>
          <p:cNvPr id="7" name="Oval 6"/>
          <p:cNvSpPr/>
          <p:nvPr/>
        </p:nvSpPr>
        <p:spPr>
          <a:xfrm>
            <a:off x="2895600" y="2952750"/>
            <a:ext cx="1828800" cy="12954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smtClean="0">
                <a:solidFill>
                  <a:schemeClr val="tx1"/>
                </a:solidFill>
              </a:rPr>
              <a:t>Outliers</a:t>
            </a:r>
            <a:endParaRPr lang="en-US" sz="1400" dirty="0">
              <a:solidFill>
                <a:schemeClr val="tx1"/>
              </a:solidFill>
            </a:endParaRPr>
          </a:p>
        </p:txBody>
      </p:sp>
      <p:sp>
        <p:nvSpPr>
          <p:cNvPr id="8" name="Oval 7"/>
          <p:cNvSpPr>
            <a:spLocks/>
          </p:cNvSpPr>
          <p:nvPr/>
        </p:nvSpPr>
        <p:spPr>
          <a:xfrm>
            <a:off x="4229100" y="2952750"/>
            <a:ext cx="1828800" cy="1298448"/>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400" dirty="0" smtClean="0">
                <a:solidFill>
                  <a:schemeClr val="tx1"/>
                </a:solidFill>
              </a:rPr>
              <a:t>Publication bias</a:t>
            </a:r>
            <a:endParaRPr lang="en-US" sz="1400" dirty="0">
              <a:solidFill>
                <a:schemeClr val="tx1"/>
              </a:solidFill>
            </a:endParaRPr>
          </a:p>
        </p:txBody>
      </p:sp>
    </p:spTree>
    <p:extLst>
      <p:ext uri="{BB962C8B-B14F-4D97-AF65-F5344CB8AC3E}">
        <p14:creationId xmlns:p14="http://schemas.microsoft.com/office/powerpoint/2010/main" val="2379975797"/>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990600" y="1352550"/>
            <a:ext cx="7772400" cy="2895600"/>
          </a:xfrm>
        </p:spPr>
        <p:txBody>
          <a:bodyPr>
            <a:normAutofit/>
          </a:bodyPr>
          <a:lstStyle/>
          <a:p>
            <a:pPr>
              <a:lnSpc>
                <a:spcPct val="150000"/>
              </a:lnSpc>
            </a:pPr>
            <a:r>
              <a:rPr lang="en-US" sz="1800" dirty="0" smtClean="0">
                <a:latin typeface="Arial" charset="0"/>
                <a:cs typeface="Arial" charset="0"/>
              </a:rPr>
              <a:t>Meta-Sen</a:t>
            </a:r>
            <a:endParaRPr lang="en-US" sz="1800" dirty="0" smtClean="0"/>
          </a:p>
          <a:p>
            <a:pPr lvl="1">
              <a:lnSpc>
                <a:spcPct val="150000"/>
              </a:lnSpc>
            </a:pPr>
            <a:r>
              <a:rPr lang="en-US" sz="1400" dirty="0" smtClean="0">
                <a:latin typeface="Arial" charset="0"/>
                <a:cs typeface="Arial" charset="0"/>
              </a:rPr>
              <a:t>A comprehensive sensitivity analysis tool</a:t>
            </a:r>
          </a:p>
          <a:p>
            <a:pPr lvl="1">
              <a:lnSpc>
                <a:spcPct val="150000"/>
              </a:lnSpc>
            </a:pPr>
            <a:r>
              <a:rPr lang="en-US" sz="1400" dirty="0" smtClean="0">
                <a:latin typeface="Arial" charset="0"/>
                <a:cs typeface="Arial" charset="0"/>
              </a:rPr>
              <a:t>See </a:t>
            </a:r>
            <a:r>
              <a:rPr lang="en-US" sz="1400" dirty="0" smtClean="0">
                <a:latin typeface="Arial" charset="0"/>
                <a:cs typeface="Arial" charset="0"/>
                <a:hlinkClick r:id="rId2"/>
              </a:rPr>
              <a:t>https://metasen.shinyapps.io/gen1/</a:t>
            </a:r>
            <a:endParaRPr lang="en-US" sz="1400" dirty="0" smtClean="0">
              <a:latin typeface="Arial" charset="0"/>
              <a:cs typeface="Arial" charset="0"/>
            </a:endParaRPr>
          </a:p>
        </p:txBody>
      </p:sp>
      <p:sp>
        <p:nvSpPr>
          <p:cNvPr id="2" name="Title 1"/>
          <p:cNvSpPr>
            <a:spLocks noGrp="1"/>
          </p:cNvSpPr>
          <p:nvPr>
            <p:ph type="title" idx="4294967295"/>
          </p:nvPr>
        </p:nvSpPr>
        <p:spPr>
          <a:xfrm>
            <a:off x="914400" y="419100"/>
            <a:ext cx="8229600" cy="857250"/>
          </a:xfrm>
        </p:spPr>
        <p:txBody>
          <a:bodyPr>
            <a:normAutofit/>
          </a:bodyPr>
          <a:lstStyle/>
          <a:p>
            <a:pPr algn="l"/>
            <a:r>
              <a:rPr lang="en-US" sz="4000" b="1" dirty="0" smtClean="0">
                <a:solidFill>
                  <a:srgbClr val="002855"/>
                </a:solidFill>
                <a:latin typeface="Arial" charset="0"/>
                <a:ea typeface="Arial" charset="0"/>
                <a:cs typeface="Arial" charset="0"/>
              </a:rPr>
              <a:t>Live demonstration</a:t>
            </a:r>
            <a:endParaRPr lang="en-US" sz="4000" b="1" dirty="0">
              <a:solidFill>
                <a:srgbClr val="002855"/>
              </a:solidFill>
              <a:latin typeface="Arial" charset="0"/>
              <a:ea typeface="Arial" charset="0"/>
              <a:cs typeface="Arial" charset="0"/>
            </a:endParaRPr>
          </a:p>
        </p:txBody>
      </p:sp>
      <p:sp>
        <p:nvSpPr>
          <p:cNvPr id="4" name="Content Placeholder 16"/>
          <p:cNvSpPr txBox="1">
            <a:spLocks/>
          </p:cNvSpPr>
          <p:nvPr/>
        </p:nvSpPr>
        <p:spPr>
          <a:xfrm>
            <a:off x="6934200" y="4324350"/>
            <a:ext cx="2209800" cy="81915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buFont typeface="Arial"/>
              <a:buNone/>
            </a:pPr>
            <a:r>
              <a:rPr lang="en-US" sz="1100" dirty="0" smtClean="0">
                <a:solidFill>
                  <a:schemeClr val="bg1"/>
                </a:solidFill>
                <a:latin typeface="Arial" charset="0"/>
                <a:ea typeface="Arial" charset="0"/>
                <a:cs typeface="Arial" charset="0"/>
              </a:rPr>
              <a:t>John Chambers College of Business and Economics</a:t>
            </a:r>
            <a:endParaRPr lang="en-US" dirty="0" smtClean="0"/>
          </a:p>
        </p:txBody>
      </p:sp>
    </p:spTree>
    <p:extLst>
      <p:ext uri="{BB962C8B-B14F-4D97-AF65-F5344CB8AC3E}">
        <p14:creationId xmlns:p14="http://schemas.microsoft.com/office/powerpoint/2010/main" val="2045235693"/>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9" name="Title 1"/>
          <p:cNvSpPr txBox="1">
            <a:spLocks/>
          </p:cNvSpPr>
          <p:nvPr/>
        </p:nvSpPr>
        <p:spPr>
          <a:xfrm>
            <a:off x="0" y="504275"/>
            <a:ext cx="9144000" cy="85725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0"/>
              </a:spcBef>
            </a:pPr>
            <a:r>
              <a:rPr lang="en-US" sz="3600" b="1" dirty="0">
                <a:solidFill>
                  <a:srgbClr val="002855"/>
                </a:solidFill>
                <a:latin typeface="Arial" panose="020B0604020202020204" pitchFamily="34" charset="0"/>
                <a:ea typeface="Arial Black" charset="0"/>
                <a:cs typeface="Arial" panose="020B0604020202020204" pitchFamily="34" charset="0"/>
              </a:rPr>
              <a:t>Thank you for attending today</a:t>
            </a:r>
            <a:r>
              <a:rPr lang="en-US" sz="3600" b="1" dirty="0" smtClean="0">
                <a:solidFill>
                  <a:srgbClr val="002855"/>
                </a:solidFill>
                <a:latin typeface="Arial" panose="020B0604020202020204" pitchFamily="34" charset="0"/>
                <a:ea typeface="Arial Black" charset="0"/>
                <a:cs typeface="Arial" panose="020B0604020202020204" pitchFamily="34" charset="0"/>
              </a:rPr>
              <a:t>!</a:t>
            </a:r>
            <a:endParaRPr lang="en-US" sz="2400" b="1" dirty="0" smtClean="0">
              <a:solidFill>
                <a:srgbClr val="002855"/>
              </a:solidFill>
              <a:latin typeface="Arial" panose="020B0604020202020204" pitchFamily="34" charset="0"/>
              <a:ea typeface="Arial Black" charset="0"/>
              <a:cs typeface="Arial" panose="020B0604020202020204" pitchFamily="34" charset="0"/>
            </a:endParaRPr>
          </a:p>
          <a:p>
            <a:pPr algn="ctr">
              <a:spcBef>
                <a:spcPts val="0"/>
              </a:spcBef>
            </a:pPr>
            <a:endParaRPr lang="en-US" sz="2400" b="1" dirty="0">
              <a:solidFill>
                <a:srgbClr val="002855"/>
              </a:solidFill>
              <a:latin typeface="Arial" panose="020B0604020202020204" pitchFamily="34" charset="0"/>
              <a:ea typeface="Arial Black" charset="0"/>
              <a:cs typeface="Arial" panose="020B0604020202020204" pitchFamily="34" charset="0"/>
            </a:endParaRPr>
          </a:p>
          <a:p>
            <a:pPr algn="ctr">
              <a:spcBef>
                <a:spcPts val="0"/>
              </a:spcBef>
            </a:pPr>
            <a:r>
              <a:rPr lang="en-US" sz="2400" dirty="0" smtClean="0">
                <a:solidFill>
                  <a:srgbClr val="002855"/>
                </a:solidFill>
                <a:latin typeface="Arial" panose="020B0604020202020204" pitchFamily="34" charset="0"/>
                <a:ea typeface="Arial Black" charset="0"/>
                <a:cs typeface="Arial" panose="020B0604020202020204" pitchFamily="34" charset="0"/>
              </a:rPr>
              <a:t>Remember…</a:t>
            </a:r>
          </a:p>
          <a:p>
            <a:pPr algn="ctr">
              <a:spcBef>
                <a:spcPts val="0"/>
              </a:spcBef>
            </a:pPr>
            <a:endParaRPr lang="en-US" sz="2400" dirty="0" smtClean="0">
              <a:solidFill>
                <a:srgbClr val="002855"/>
              </a:solidFill>
              <a:latin typeface="Arial" panose="020B0604020202020204" pitchFamily="34" charset="0"/>
              <a:ea typeface="Arial Black" charset="0"/>
              <a:cs typeface="Arial" panose="020B0604020202020204" pitchFamily="34" charset="0"/>
            </a:endParaRPr>
          </a:p>
          <a:p>
            <a:pPr algn="ctr">
              <a:spcBef>
                <a:spcPts val="0"/>
              </a:spcBef>
            </a:pPr>
            <a:r>
              <a:rPr lang="en-US" sz="2400" dirty="0" smtClean="0">
                <a:solidFill>
                  <a:srgbClr val="002855"/>
                </a:solidFill>
                <a:latin typeface="Arial" panose="020B0604020202020204" pitchFamily="34" charset="0"/>
                <a:ea typeface="Arial Black" charset="0"/>
                <a:cs typeface="Arial" panose="020B0604020202020204" pitchFamily="34" charset="0"/>
              </a:rPr>
              <a:t>You can find this presentation and some other meta-analysis resources (e.g., interesting papers) at:</a:t>
            </a:r>
          </a:p>
          <a:p>
            <a:pPr algn="ctr">
              <a:spcBef>
                <a:spcPts val="0"/>
              </a:spcBef>
            </a:pPr>
            <a:endParaRPr lang="en-US" sz="2400" dirty="0">
              <a:solidFill>
                <a:srgbClr val="002855"/>
              </a:solidFill>
              <a:latin typeface="Arial" panose="020B0604020202020204" pitchFamily="34" charset="0"/>
              <a:ea typeface="Arial Black" charset="0"/>
              <a:cs typeface="Arial" panose="020B0604020202020204" pitchFamily="34" charset="0"/>
            </a:endParaRPr>
          </a:p>
          <a:p>
            <a:pPr algn="ctr">
              <a:spcBef>
                <a:spcPts val="0"/>
              </a:spcBef>
            </a:pPr>
            <a:r>
              <a:rPr lang="en-US" sz="2400" dirty="0" smtClean="0">
                <a:solidFill>
                  <a:schemeClr val="bg1"/>
                </a:solidFill>
                <a:latin typeface="Arial" panose="020B0604020202020204" pitchFamily="34" charset="0"/>
                <a:ea typeface="Arial Black" charset="0"/>
                <a:cs typeface="Arial" panose="020B0604020202020204" pitchFamily="34" charset="0"/>
                <a:hlinkClick r:id="rId3"/>
              </a:rPr>
              <a:t>jamiefield.github.io/research/vt2020</a:t>
            </a:r>
            <a:endParaRPr lang="en-US" sz="2400" dirty="0">
              <a:solidFill>
                <a:schemeClr val="bg1"/>
              </a:solidFill>
              <a:latin typeface="Arial" panose="020B0604020202020204" pitchFamily="34" charset="0"/>
              <a:ea typeface="Arial Black" charset="0"/>
              <a:cs typeface="Arial" panose="020B0604020202020204" pitchFamily="34" charset="0"/>
            </a:endParaRPr>
          </a:p>
          <a:p>
            <a:pPr>
              <a:spcBef>
                <a:spcPts val="0"/>
              </a:spcBef>
            </a:pPr>
            <a:endParaRPr lang="en-US" sz="3600" b="1" dirty="0">
              <a:solidFill>
                <a:srgbClr val="002855"/>
              </a:solidFill>
              <a:latin typeface="Arial" panose="020B0604020202020204" pitchFamily="34" charset="0"/>
              <a:ea typeface="Arial Black" charset="0"/>
              <a:cs typeface="Arial" panose="020B0604020202020204" pitchFamily="34" charset="0"/>
            </a:endParaRPr>
          </a:p>
        </p:txBody>
      </p:sp>
      <p:sp>
        <p:nvSpPr>
          <p:cNvPr id="4" name="Content Placeholder 16"/>
          <p:cNvSpPr txBox="1">
            <a:spLocks/>
          </p:cNvSpPr>
          <p:nvPr/>
        </p:nvSpPr>
        <p:spPr>
          <a:xfrm>
            <a:off x="6934200" y="4324350"/>
            <a:ext cx="2209800" cy="81915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buFont typeface="Arial"/>
              <a:buNone/>
            </a:pPr>
            <a:r>
              <a:rPr lang="en-US" sz="1100" dirty="0" smtClean="0">
                <a:solidFill>
                  <a:srgbClr val="002855"/>
                </a:solidFill>
                <a:latin typeface="Arial" charset="0"/>
                <a:ea typeface="Arial" charset="0"/>
                <a:cs typeface="Arial" charset="0"/>
              </a:rPr>
              <a:t>John Chambers College of Business and Economics</a:t>
            </a:r>
            <a:endParaRPr lang="en-US" dirty="0" smtClean="0">
              <a:solidFill>
                <a:srgbClr val="002855"/>
              </a:solidFill>
            </a:endParaRPr>
          </a:p>
        </p:txBody>
      </p:sp>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9" name="Title 1"/>
          <p:cNvSpPr txBox="1">
            <a:spLocks/>
          </p:cNvSpPr>
          <p:nvPr/>
        </p:nvSpPr>
        <p:spPr>
          <a:xfrm>
            <a:off x="0" y="-19050"/>
            <a:ext cx="9144000" cy="85725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0"/>
              </a:spcBef>
            </a:pPr>
            <a:endParaRPr lang="en-US" sz="800" b="1" dirty="0" smtClean="0">
              <a:solidFill>
                <a:srgbClr val="002855"/>
              </a:solidFill>
              <a:latin typeface="Arial" panose="020B0604020202020204" pitchFamily="34" charset="0"/>
              <a:ea typeface="Arial" charset="0"/>
              <a:cs typeface="Arial" panose="020B0604020202020204" pitchFamily="34" charset="0"/>
            </a:endParaRPr>
          </a:p>
          <a:p>
            <a:pPr algn="ctr">
              <a:spcBef>
                <a:spcPts val="0"/>
              </a:spcBef>
            </a:pPr>
            <a:r>
              <a:rPr lang="en-US" sz="3600" b="1" dirty="0" smtClean="0">
                <a:solidFill>
                  <a:srgbClr val="002855"/>
                </a:solidFill>
                <a:latin typeface="Arial" panose="020B0604020202020204" pitchFamily="34" charset="0"/>
                <a:ea typeface="Arial" charset="0"/>
                <a:cs typeface="Arial" panose="020B0604020202020204" pitchFamily="34" charset="0"/>
              </a:rPr>
              <a:t>Questions?</a:t>
            </a:r>
          </a:p>
          <a:p>
            <a:pPr algn="ctr">
              <a:spcBef>
                <a:spcPts val="0"/>
              </a:spcBef>
            </a:pPr>
            <a:r>
              <a:rPr lang="en-US" sz="3600" b="1" dirty="0" smtClean="0">
                <a:solidFill>
                  <a:srgbClr val="002855"/>
                </a:solidFill>
                <a:latin typeface="Arial" panose="020B0604020202020204" pitchFamily="34" charset="0"/>
                <a:ea typeface="Arial" charset="0"/>
                <a:cs typeface="Arial" panose="020B0604020202020204" pitchFamily="34" charset="0"/>
              </a:rPr>
              <a:t>Comments?</a:t>
            </a:r>
          </a:p>
          <a:p>
            <a:pPr algn="ctr">
              <a:spcBef>
                <a:spcPts val="0"/>
              </a:spcBef>
            </a:pPr>
            <a:r>
              <a:rPr lang="en-US" sz="3600" b="1" dirty="0" smtClean="0">
                <a:solidFill>
                  <a:srgbClr val="002855"/>
                </a:solidFill>
                <a:latin typeface="Arial" panose="020B0604020202020204" pitchFamily="34" charset="0"/>
                <a:ea typeface="Arial" charset="0"/>
                <a:cs typeface="Arial" panose="020B0604020202020204" pitchFamily="34" charset="0"/>
              </a:rPr>
              <a:t>Complaints?</a:t>
            </a:r>
          </a:p>
          <a:p>
            <a:pPr algn="ctr">
              <a:spcBef>
                <a:spcPts val="0"/>
              </a:spcBef>
            </a:pPr>
            <a:endParaRPr lang="en-US" sz="1200" b="1" dirty="0">
              <a:solidFill>
                <a:srgbClr val="002855"/>
              </a:solidFill>
              <a:latin typeface="Arial" panose="020B0604020202020204" pitchFamily="34" charset="0"/>
              <a:ea typeface="Arial Black" charset="0"/>
              <a:cs typeface="Arial" panose="020B0604020202020204" pitchFamily="34" charset="0"/>
            </a:endParaRPr>
          </a:p>
          <a:p>
            <a:pPr algn="ctr">
              <a:spcBef>
                <a:spcPts val="0"/>
              </a:spcBef>
            </a:pPr>
            <a:r>
              <a:rPr lang="en-US" sz="2400" b="1" dirty="0" smtClean="0">
                <a:solidFill>
                  <a:srgbClr val="002855"/>
                </a:solidFill>
                <a:latin typeface="Arial" panose="020B0604020202020204" pitchFamily="34" charset="0"/>
                <a:ea typeface="Arial Black" charset="0"/>
                <a:cs typeface="Arial" panose="020B0604020202020204" pitchFamily="34" charset="0"/>
              </a:rPr>
              <a:t>Feel free to follow up with me…</a:t>
            </a:r>
          </a:p>
          <a:p>
            <a:pPr algn="ctr">
              <a:spcBef>
                <a:spcPts val="0"/>
              </a:spcBef>
            </a:pPr>
            <a:endParaRPr lang="en-US" sz="2400" b="1" dirty="0" smtClean="0">
              <a:solidFill>
                <a:srgbClr val="002855"/>
              </a:solidFill>
              <a:latin typeface="Arial" panose="020B0604020202020204" pitchFamily="34" charset="0"/>
              <a:ea typeface="Arial Black" charset="0"/>
              <a:cs typeface="Arial" panose="020B0604020202020204" pitchFamily="34" charset="0"/>
            </a:endParaRPr>
          </a:p>
          <a:p>
            <a:pPr algn="ctr">
              <a:spcBef>
                <a:spcPts val="0"/>
              </a:spcBef>
            </a:pPr>
            <a:endParaRPr lang="en-US" sz="2400" b="1" dirty="0" smtClean="0">
              <a:solidFill>
                <a:srgbClr val="002855"/>
              </a:solidFill>
              <a:latin typeface="Arial" panose="020B0604020202020204" pitchFamily="34" charset="0"/>
              <a:ea typeface="Arial Black" charset="0"/>
              <a:cs typeface="Arial" panose="020B0604020202020204" pitchFamily="34" charset="0"/>
            </a:endParaRPr>
          </a:p>
          <a:p>
            <a:pPr>
              <a:spcBef>
                <a:spcPts val="0"/>
              </a:spcBef>
            </a:pPr>
            <a:r>
              <a:rPr lang="en-US" sz="2400" dirty="0" smtClean="0">
                <a:latin typeface="Arial" panose="020B0604020202020204" pitchFamily="34" charset="0"/>
                <a:cs typeface="Arial" panose="020B0604020202020204" pitchFamily="34" charset="0"/>
              </a:rPr>
              <a:t>			</a:t>
            </a:r>
            <a:r>
              <a:rPr lang="en-US" sz="2400" dirty="0" smtClean="0">
                <a:latin typeface="Arial" panose="020B0604020202020204" pitchFamily="34" charset="0"/>
                <a:cs typeface="Arial" panose="020B0604020202020204" pitchFamily="34" charset="0"/>
                <a:hlinkClick r:id="rId3"/>
              </a:rPr>
              <a:t>james.field2@mail.wvu.edu</a:t>
            </a:r>
            <a:endParaRPr lang="en-US" sz="2400" dirty="0" smtClean="0">
              <a:latin typeface="Arial" panose="020B0604020202020204" pitchFamily="34" charset="0"/>
              <a:cs typeface="Arial" panose="020B0604020202020204" pitchFamily="34" charset="0"/>
            </a:endParaRPr>
          </a:p>
          <a:p>
            <a:pPr>
              <a:spcBef>
                <a:spcPts val="0"/>
              </a:spcBef>
            </a:pPr>
            <a:endParaRPr lang="en-US" sz="2400" dirty="0" smtClean="0">
              <a:latin typeface="Arial" panose="020B0604020202020204" pitchFamily="34" charset="0"/>
              <a:cs typeface="Arial" panose="020B0604020202020204" pitchFamily="34" charset="0"/>
            </a:endParaRPr>
          </a:p>
          <a:p>
            <a:pPr>
              <a:spcBef>
                <a:spcPts val="0"/>
              </a:spcBef>
            </a:pPr>
            <a:r>
              <a:rPr lang="en-US" sz="2400" dirty="0">
                <a:latin typeface="Arial" panose="020B0604020202020204" pitchFamily="34" charset="0"/>
                <a:cs typeface="Arial" panose="020B0604020202020204" pitchFamily="34" charset="0"/>
              </a:rPr>
              <a:t>	</a:t>
            </a:r>
            <a:r>
              <a:rPr lang="en-US" sz="2400" dirty="0" smtClean="0">
                <a:latin typeface="Arial" panose="020B0604020202020204" pitchFamily="34" charset="0"/>
                <a:cs typeface="Arial" panose="020B0604020202020204" pitchFamily="34" charset="0"/>
              </a:rPr>
              <a:t>		</a:t>
            </a:r>
            <a:r>
              <a:rPr lang="en-US" sz="2400" dirty="0" smtClean="0">
                <a:latin typeface="Arial" panose="020B0604020202020204" pitchFamily="34" charset="0"/>
                <a:cs typeface="Arial" panose="020B0604020202020204" pitchFamily="34" charset="0"/>
                <a:hlinkClick r:id="rId4"/>
              </a:rPr>
              <a:t>@</a:t>
            </a:r>
            <a:r>
              <a:rPr lang="en-US" sz="2400" dirty="0" err="1" smtClean="0">
                <a:latin typeface="Arial" panose="020B0604020202020204" pitchFamily="34" charset="0"/>
                <a:cs typeface="Arial" panose="020B0604020202020204" pitchFamily="34" charset="0"/>
                <a:hlinkClick r:id="rId4"/>
              </a:rPr>
              <a:t>fieldjamie</a:t>
            </a:r>
            <a:endParaRPr lang="en-US" sz="2400" dirty="0" smtClean="0">
              <a:latin typeface="Arial" panose="020B0604020202020204" pitchFamily="34" charset="0"/>
              <a:cs typeface="Arial" panose="020B0604020202020204" pitchFamily="34" charset="0"/>
            </a:endParaRPr>
          </a:p>
          <a:p>
            <a:pPr>
              <a:spcBef>
                <a:spcPts val="0"/>
              </a:spcBef>
            </a:pPr>
            <a:endParaRPr lang="en-US" sz="2400" dirty="0">
              <a:latin typeface="Arial" panose="020B0604020202020204" pitchFamily="34" charset="0"/>
              <a:cs typeface="Arial" panose="020B0604020202020204" pitchFamily="34" charset="0"/>
            </a:endParaRPr>
          </a:p>
          <a:p>
            <a:pPr>
              <a:spcBef>
                <a:spcPts val="0"/>
              </a:spcBef>
            </a:pPr>
            <a:r>
              <a:rPr lang="en-US" sz="2400" dirty="0" smtClean="0">
                <a:latin typeface="Arial" panose="020B0604020202020204" pitchFamily="34" charset="0"/>
                <a:cs typeface="Arial" panose="020B0604020202020204" pitchFamily="34" charset="0"/>
              </a:rPr>
              <a:t>			</a:t>
            </a:r>
            <a:r>
              <a:rPr lang="en-US" sz="2400" dirty="0" smtClean="0">
                <a:latin typeface="Arial" panose="020B0604020202020204" pitchFamily="34" charset="0"/>
                <a:cs typeface="Arial" panose="020B0604020202020204" pitchFamily="34" charset="0"/>
                <a:hlinkClick r:id="rId5" action="ppaction://hlinkfile"/>
              </a:rPr>
              <a:t>jamiefield.github.io</a:t>
            </a:r>
            <a:endParaRPr lang="en-US" sz="2400" dirty="0">
              <a:latin typeface="Arial" panose="020B0604020202020204" pitchFamily="34" charset="0"/>
              <a:cs typeface="Arial" panose="020B0604020202020204" pitchFamily="34" charset="0"/>
            </a:endParaRPr>
          </a:p>
          <a:p>
            <a:pPr algn="ctr">
              <a:spcBef>
                <a:spcPts val="0"/>
              </a:spcBef>
            </a:pPr>
            <a:endParaRPr lang="en-US" sz="3600" b="1" dirty="0">
              <a:solidFill>
                <a:srgbClr val="002855"/>
              </a:solidFill>
              <a:latin typeface="Arial" panose="020B0604020202020204" pitchFamily="34" charset="0"/>
              <a:ea typeface="Arial Black" charset="0"/>
              <a:cs typeface="Arial" panose="020B0604020202020204" pitchFamily="34" charset="0"/>
            </a:endParaRPr>
          </a:p>
        </p:txBody>
      </p:sp>
      <p:pic>
        <p:nvPicPr>
          <p:cNvPr id="1026" name="Picture 2" descr="Image result for twitte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87296" y="3263646"/>
            <a:ext cx="603504" cy="60350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email"/>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87296" y="2577846"/>
            <a:ext cx="603504" cy="60350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github"/>
          <p:cNvPicPr preferRelativeResize="0">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987296" y="3949446"/>
            <a:ext cx="603504" cy="603504"/>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16"/>
          <p:cNvSpPr txBox="1">
            <a:spLocks/>
          </p:cNvSpPr>
          <p:nvPr/>
        </p:nvSpPr>
        <p:spPr>
          <a:xfrm>
            <a:off x="6934200" y="4324350"/>
            <a:ext cx="2209800" cy="81915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buFont typeface="Arial"/>
              <a:buNone/>
            </a:pPr>
            <a:r>
              <a:rPr lang="en-US" sz="1100" dirty="0" smtClean="0">
                <a:solidFill>
                  <a:srgbClr val="002855"/>
                </a:solidFill>
                <a:latin typeface="Arial" charset="0"/>
                <a:ea typeface="Arial" charset="0"/>
                <a:cs typeface="Arial" charset="0"/>
              </a:rPr>
              <a:t>John Chambers College of Business and Economics</a:t>
            </a:r>
            <a:endParaRPr lang="en-US" dirty="0" smtClean="0">
              <a:solidFill>
                <a:srgbClr val="002855"/>
              </a:solidFill>
            </a:endParaRPr>
          </a:p>
        </p:txBody>
      </p:sp>
    </p:spTree>
    <p:extLst>
      <p:ext uri="{BB962C8B-B14F-4D97-AF65-F5344CB8AC3E}">
        <p14:creationId xmlns:p14="http://schemas.microsoft.com/office/powerpoint/2010/main" val="23239084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914400" y="419100"/>
            <a:ext cx="8229600" cy="857250"/>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smtClean="0">
                <a:solidFill>
                  <a:srgbClr val="002855"/>
                </a:solidFill>
                <a:latin typeface="Arial" charset="0"/>
                <a:ea typeface="Arial" charset="0"/>
                <a:cs typeface="Arial" charset="0"/>
              </a:rPr>
              <a:t>Why are meta-analyses so important?</a:t>
            </a:r>
            <a:endParaRPr lang="en-US" sz="4000" b="1" dirty="0">
              <a:solidFill>
                <a:srgbClr val="002855"/>
              </a:solidFill>
              <a:latin typeface="Arial" charset="0"/>
              <a:ea typeface="Arial" charset="0"/>
              <a:cs typeface="Arial" charset="0"/>
            </a:endParaRPr>
          </a:p>
        </p:txBody>
      </p:sp>
      <p:sp>
        <p:nvSpPr>
          <p:cNvPr id="3" name="Content Placeholder 2"/>
          <p:cNvSpPr txBox="1">
            <a:spLocks/>
          </p:cNvSpPr>
          <p:nvPr/>
        </p:nvSpPr>
        <p:spPr>
          <a:xfrm>
            <a:off x="990600" y="1352550"/>
            <a:ext cx="7772400" cy="2895600"/>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50000"/>
              </a:lnSpc>
            </a:pPr>
            <a:r>
              <a:rPr lang="en-US" sz="1800" dirty="0" smtClean="0">
                <a:solidFill>
                  <a:schemeClr val="bg1">
                    <a:lumMod val="75000"/>
                  </a:schemeClr>
                </a:solidFill>
                <a:latin typeface="Arial" charset="0"/>
                <a:ea typeface="Arial" charset="0"/>
                <a:cs typeface="Arial" charset="0"/>
              </a:rPr>
              <a:t>They are the primary way to summarize, integrate, and synthesize areas of research </a:t>
            </a:r>
            <a:r>
              <a:rPr lang="en-US" sz="1200" dirty="0" smtClean="0">
                <a:solidFill>
                  <a:schemeClr val="bg1">
                    <a:lumMod val="75000"/>
                  </a:schemeClr>
                </a:solidFill>
                <a:latin typeface="Arial" charset="0"/>
                <a:ea typeface="Arial" charset="0"/>
                <a:cs typeface="Arial" charset="0"/>
              </a:rPr>
              <a:t>(Schmidt &amp; Hunter, 2015)</a:t>
            </a:r>
            <a:endParaRPr lang="en-US" sz="1800" dirty="0" smtClean="0">
              <a:solidFill>
                <a:schemeClr val="bg1">
                  <a:lumMod val="75000"/>
                </a:schemeClr>
              </a:solidFill>
              <a:latin typeface="Arial" charset="0"/>
              <a:ea typeface="Arial" charset="0"/>
              <a:cs typeface="Arial" charset="0"/>
            </a:endParaRPr>
          </a:p>
          <a:p>
            <a:pPr lvl="1">
              <a:lnSpc>
                <a:spcPct val="150000"/>
              </a:lnSpc>
            </a:pPr>
            <a:r>
              <a:rPr lang="en-US" sz="1400" dirty="0" smtClean="0">
                <a:solidFill>
                  <a:schemeClr val="bg1">
                    <a:lumMod val="75000"/>
                  </a:schemeClr>
                </a:solidFill>
                <a:latin typeface="Arial" charset="0"/>
                <a:ea typeface="Arial" charset="0"/>
                <a:cs typeface="Arial" charset="0"/>
              </a:rPr>
              <a:t>Allows fields to build cumulative scientific knowledge </a:t>
            </a:r>
            <a:r>
              <a:rPr lang="en-US" sz="800" dirty="0" smtClean="0">
                <a:solidFill>
                  <a:schemeClr val="bg1">
                    <a:lumMod val="75000"/>
                  </a:schemeClr>
                </a:solidFill>
                <a:latin typeface="Arial" charset="0"/>
                <a:ea typeface="Arial" charset="0"/>
                <a:cs typeface="Arial" charset="0"/>
              </a:rPr>
              <a:t>(</a:t>
            </a:r>
            <a:r>
              <a:rPr lang="en-US" sz="800" dirty="0" err="1" smtClean="0">
                <a:solidFill>
                  <a:schemeClr val="bg1">
                    <a:lumMod val="75000"/>
                  </a:schemeClr>
                </a:solidFill>
                <a:latin typeface="Arial" charset="0"/>
                <a:ea typeface="Arial" charset="0"/>
                <a:cs typeface="Arial" charset="0"/>
              </a:rPr>
              <a:t>Kepes</a:t>
            </a:r>
            <a:r>
              <a:rPr lang="en-US" sz="800" dirty="0" smtClean="0">
                <a:solidFill>
                  <a:schemeClr val="bg1">
                    <a:lumMod val="75000"/>
                  </a:schemeClr>
                </a:solidFill>
                <a:latin typeface="Arial" charset="0"/>
                <a:ea typeface="Arial" charset="0"/>
                <a:cs typeface="Arial" charset="0"/>
              </a:rPr>
              <a:t> &amp; McDaniel, 2015)</a:t>
            </a:r>
          </a:p>
          <a:p>
            <a:pPr lvl="1">
              <a:lnSpc>
                <a:spcPct val="150000"/>
              </a:lnSpc>
            </a:pPr>
            <a:r>
              <a:rPr lang="en-US" sz="1400" dirty="0" smtClean="0">
                <a:solidFill>
                  <a:schemeClr val="bg1">
                    <a:lumMod val="75000"/>
                  </a:schemeClr>
                </a:solidFill>
                <a:latin typeface="Arial" charset="0"/>
                <a:ea typeface="Arial" charset="0"/>
                <a:cs typeface="Arial" charset="0"/>
              </a:rPr>
              <a:t>Meta-analytic results have been referred to as the “building blocks of theory” </a:t>
            </a:r>
            <a:r>
              <a:rPr lang="en-US" sz="800" dirty="0">
                <a:solidFill>
                  <a:schemeClr val="bg1">
                    <a:lumMod val="75000"/>
                  </a:schemeClr>
                </a:solidFill>
                <a:latin typeface="Arial" charset="0"/>
                <a:ea typeface="Arial" charset="0"/>
                <a:cs typeface="Arial" charset="0"/>
              </a:rPr>
              <a:t>(Schmidt, 1992</a:t>
            </a:r>
            <a:r>
              <a:rPr lang="en-US" sz="800" dirty="0" smtClean="0">
                <a:solidFill>
                  <a:schemeClr val="bg1">
                    <a:lumMod val="75000"/>
                  </a:schemeClr>
                </a:solidFill>
                <a:latin typeface="Arial" charset="0"/>
                <a:ea typeface="Arial" charset="0"/>
                <a:cs typeface="Arial" charset="0"/>
              </a:rPr>
              <a:t>)</a:t>
            </a:r>
          </a:p>
          <a:p>
            <a:pPr>
              <a:lnSpc>
                <a:spcPct val="150000"/>
              </a:lnSpc>
            </a:pPr>
            <a:r>
              <a:rPr lang="en-US" sz="1800" dirty="0" smtClean="0">
                <a:solidFill>
                  <a:schemeClr val="bg1"/>
                </a:solidFill>
                <a:latin typeface="Arial" charset="0"/>
                <a:ea typeface="Arial" charset="0"/>
                <a:cs typeface="Arial" charset="0"/>
              </a:rPr>
              <a:t>Meta-analytic results serve as input for other analytic techniques</a:t>
            </a:r>
          </a:p>
          <a:p>
            <a:pPr lvl="1">
              <a:lnSpc>
                <a:spcPct val="150000"/>
              </a:lnSpc>
            </a:pPr>
            <a:r>
              <a:rPr lang="en-US" sz="1400" dirty="0" smtClean="0">
                <a:solidFill>
                  <a:schemeClr val="bg1"/>
                </a:solidFill>
                <a:latin typeface="Arial" charset="0"/>
                <a:ea typeface="Arial" charset="0"/>
                <a:cs typeface="Arial" charset="0"/>
              </a:rPr>
              <a:t>Relative importance analysis </a:t>
            </a:r>
            <a:r>
              <a:rPr lang="en-US" sz="800" dirty="0" smtClean="0">
                <a:solidFill>
                  <a:schemeClr val="bg1"/>
                </a:solidFill>
                <a:latin typeface="Arial" charset="0"/>
                <a:ea typeface="Arial" charset="0"/>
                <a:cs typeface="Arial" charset="0"/>
              </a:rPr>
              <a:t>(see Banks et al., 2015)</a:t>
            </a:r>
          </a:p>
          <a:p>
            <a:pPr lvl="1">
              <a:lnSpc>
                <a:spcPct val="150000"/>
              </a:lnSpc>
            </a:pPr>
            <a:r>
              <a:rPr lang="en-US" sz="1400" dirty="0" smtClean="0">
                <a:solidFill>
                  <a:schemeClr val="bg1"/>
                </a:solidFill>
                <a:latin typeface="Arial" charset="0"/>
                <a:ea typeface="Arial" charset="0"/>
                <a:cs typeface="Arial" charset="0"/>
              </a:rPr>
              <a:t>Meta-analytic structural equation modeling </a:t>
            </a:r>
            <a:r>
              <a:rPr lang="en-US" sz="800" dirty="0" smtClean="0">
                <a:solidFill>
                  <a:schemeClr val="bg1"/>
                </a:solidFill>
                <a:latin typeface="Arial" charset="0"/>
                <a:ea typeface="Arial" charset="0"/>
                <a:cs typeface="Arial" charset="0"/>
              </a:rPr>
              <a:t>(see Bennett et al., 2018)</a:t>
            </a:r>
          </a:p>
          <a:p>
            <a:pPr>
              <a:lnSpc>
                <a:spcPct val="150000"/>
              </a:lnSpc>
            </a:pPr>
            <a:endParaRPr lang="en-US" sz="1800" dirty="0">
              <a:latin typeface="Arial" charset="0"/>
              <a:ea typeface="Arial" charset="0"/>
              <a:cs typeface="Arial" charset="0"/>
            </a:endParaRPr>
          </a:p>
          <a:p>
            <a:pPr>
              <a:lnSpc>
                <a:spcPct val="150000"/>
              </a:lnSpc>
            </a:pPr>
            <a:endParaRPr lang="en-US" sz="1800" dirty="0">
              <a:latin typeface="Arial" charset="0"/>
              <a:ea typeface="Arial" charset="0"/>
              <a:cs typeface="Arial" charset="0"/>
            </a:endParaRPr>
          </a:p>
          <a:p>
            <a:pPr>
              <a:lnSpc>
                <a:spcPct val="150000"/>
              </a:lnSpc>
            </a:pPr>
            <a:endParaRPr lang="en-US" sz="1200" dirty="0" smtClean="0"/>
          </a:p>
        </p:txBody>
      </p:sp>
      <p:sp>
        <p:nvSpPr>
          <p:cNvPr id="4" name="Content Placeholder 2"/>
          <p:cNvSpPr txBox="1">
            <a:spLocks/>
          </p:cNvSpPr>
          <p:nvPr/>
        </p:nvSpPr>
        <p:spPr>
          <a:xfrm>
            <a:off x="990600" y="2952750"/>
            <a:ext cx="7772400" cy="28956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50000"/>
              </a:lnSpc>
            </a:pPr>
            <a:r>
              <a:rPr lang="en-GB" altLang="en-US" sz="1400" dirty="0">
                <a:latin typeface="Arial" charset="0"/>
                <a:ea typeface="Arial" charset="0"/>
                <a:cs typeface="Arial" charset="0"/>
              </a:rPr>
              <a:t>“There are research syntheses in such diverse topics as </a:t>
            </a:r>
            <a:r>
              <a:rPr lang="en-US" altLang="en-US" sz="1400" dirty="0" smtClean="0">
                <a:latin typeface="Arial" charset="0"/>
                <a:ea typeface="Arial" charset="0"/>
                <a:cs typeface="Arial" charset="0"/>
              </a:rPr>
              <a:t>advertising, </a:t>
            </a:r>
            <a:r>
              <a:rPr lang="en-US" altLang="en-US" sz="1400" dirty="0">
                <a:latin typeface="Arial" charset="0"/>
                <a:ea typeface="Arial" charset="0"/>
                <a:cs typeface="Arial" charset="0"/>
              </a:rPr>
              <a:t>agriculture, archaeology, astronomy, biology, chemistry, criminology, ecology, education, entomology, law, manufacturing, parapsychology, psychology, public policy, zoology and </a:t>
            </a:r>
            <a:r>
              <a:rPr lang="en-US" altLang="en-US" sz="1400" i="1" dirty="0">
                <a:latin typeface="Arial" charset="0"/>
                <a:ea typeface="Arial" charset="0"/>
                <a:cs typeface="Arial" charset="0"/>
              </a:rPr>
              <a:t>even of eyewitness accounts of the Indian rope trick</a:t>
            </a:r>
            <a:r>
              <a:rPr lang="en-US" altLang="en-US" sz="1400" dirty="0">
                <a:latin typeface="Arial" charset="0"/>
                <a:ea typeface="Arial" charset="0"/>
                <a:cs typeface="Arial" charset="0"/>
              </a:rPr>
              <a:t>.” </a:t>
            </a:r>
            <a:r>
              <a:rPr lang="en-US" altLang="en-US" sz="1200" dirty="0" smtClean="0">
                <a:latin typeface="Arial" charset="0"/>
                <a:ea typeface="Arial" charset="0"/>
                <a:cs typeface="Arial" charset="0"/>
              </a:rPr>
              <a:t>(italics added for emphasis; </a:t>
            </a:r>
            <a:r>
              <a:rPr lang="en-US" altLang="en-US" sz="1200" dirty="0" err="1" smtClean="0">
                <a:latin typeface="Arial" charset="0"/>
                <a:ea typeface="Arial" charset="0"/>
                <a:cs typeface="Arial" charset="0"/>
              </a:rPr>
              <a:t>Petticrew</a:t>
            </a:r>
            <a:r>
              <a:rPr lang="en-US" altLang="en-US" sz="1200" dirty="0">
                <a:latin typeface="Arial" charset="0"/>
                <a:ea typeface="Arial" charset="0"/>
                <a:cs typeface="Arial" charset="0"/>
              </a:rPr>
              <a:t>, BMJ </a:t>
            </a:r>
            <a:r>
              <a:rPr lang="en-US" altLang="en-US" sz="1200" dirty="0" smtClean="0">
                <a:latin typeface="Arial" charset="0"/>
                <a:ea typeface="Arial" charset="0"/>
                <a:cs typeface="Arial" charset="0"/>
              </a:rPr>
              <a:t>2001)</a:t>
            </a:r>
            <a:endParaRPr lang="en-US" sz="1200" dirty="0">
              <a:latin typeface="Arial" charset="0"/>
              <a:ea typeface="Arial" charset="0"/>
              <a:cs typeface="Arial" charset="0"/>
            </a:endParaRPr>
          </a:p>
        </p:txBody>
      </p:sp>
      <p:sp>
        <p:nvSpPr>
          <p:cNvPr id="5" name="Content Placeholder 16"/>
          <p:cNvSpPr txBox="1">
            <a:spLocks/>
          </p:cNvSpPr>
          <p:nvPr/>
        </p:nvSpPr>
        <p:spPr>
          <a:xfrm>
            <a:off x="6934200" y="4324350"/>
            <a:ext cx="2209800" cy="81915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buFont typeface="Arial"/>
              <a:buNone/>
            </a:pPr>
            <a:r>
              <a:rPr lang="en-US" sz="1100" dirty="0" smtClean="0">
                <a:solidFill>
                  <a:srgbClr val="002855"/>
                </a:solidFill>
                <a:latin typeface="Arial" charset="0"/>
                <a:ea typeface="Arial" charset="0"/>
                <a:cs typeface="Arial" charset="0"/>
              </a:rPr>
              <a:t>John Chambers College of Business and Economics</a:t>
            </a:r>
            <a:endParaRPr lang="en-US" dirty="0" smtClean="0">
              <a:solidFill>
                <a:srgbClr val="002855"/>
              </a:solidFill>
            </a:endParaRPr>
          </a:p>
        </p:txBody>
      </p:sp>
    </p:spTree>
    <p:extLst>
      <p:ext uri="{BB962C8B-B14F-4D97-AF65-F5344CB8AC3E}">
        <p14:creationId xmlns:p14="http://schemas.microsoft.com/office/powerpoint/2010/main" val="258309648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914400" y="419100"/>
            <a:ext cx="8229600" cy="857250"/>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smtClean="0">
                <a:solidFill>
                  <a:srgbClr val="002855"/>
                </a:solidFill>
                <a:latin typeface="Arial" charset="0"/>
                <a:ea typeface="Arial" charset="0"/>
                <a:cs typeface="Arial" charset="0"/>
              </a:rPr>
              <a:t>Why are meta-analyses so important?</a:t>
            </a:r>
            <a:endParaRPr lang="en-US" sz="4000" b="1" dirty="0">
              <a:solidFill>
                <a:srgbClr val="002855"/>
              </a:solidFill>
              <a:latin typeface="Arial" charset="0"/>
              <a:ea typeface="Arial" charset="0"/>
              <a:cs typeface="Arial" charset="0"/>
            </a:endParaRPr>
          </a:p>
        </p:txBody>
      </p:sp>
      <p:sp>
        <p:nvSpPr>
          <p:cNvPr id="3" name="Content Placeholder 2"/>
          <p:cNvSpPr txBox="1">
            <a:spLocks/>
          </p:cNvSpPr>
          <p:nvPr/>
        </p:nvSpPr>
        <p:spPr>
          <a:xfrm>
            <a:off x="990600" y="1352550"/>
            <a:ext cx="7772400" cy="2895600"/>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50000"/>
              </a:lnSpc>
            </a:pPr>
            <a:r>
              <a:rPr lang="en-US" sz="1800" dirty="0" smtClean="0">
                <a:latin typeface="Arial" charset="0"/>
                <a:ea typeface="Arial" charset="0"/>
                <a:cs typeface="Arial" charset="0"/>
              </a:rPr>
              <a:t>They are the primary way to summarize, integrate, and synthesize areas of research </a:t>
            </a:r>
            <a:r>
              <a:rPr lang="en-US" sz="1200" dirty="0" smtClean="0">
                <a:latin typeface="Arial" charset="0"/>
                <a:ea typeface="Arial" charset="0"/>
                <a:cs typeface="Arial" charset="0"/>
              </a:rPr>
              <a:t>(Schmidt &amp; Hunter, 2015)</a:t>
            </a:r>
            <a:endParaRPr lang="en-US" sz="1800" dirty="0" smtClean="0">
              <a:latin typeface="Arial" charset="0"/>
              <a:ea typeface="Arial" charset="0"/>
              <a:cs typeface="Arial" charset="0"/>
            </a:endParaRPr>
          </a:p>
          <a:p>
            <a:pPr lvl="1">
              <a:lnSpc>
                <a:spcPct val="150000"/>
              </a:lnSpc>
            </a:pPr>
            <a:r>
              <a:rPr lang="en-US" sz="1400" dirty="0" smtClean="0">
                <a:latin typeface="Arial" charset="0"/>
                <a:ea typeface="Arial" charset="0"/>
                <a:cs typeface="Arial" charset="0"/>
              </a:rPr>
              <a:t>Allows fields to build cumulative scientific knowledge </a:t>
            </a:r>
            <a:r>
              <a:rPr lang="en-US" sz="800" dirty="0" smtClean="0">
                <a:latin typeface="Arial" charset="0"/>
                <a:ea typeface="Arial" charset="0"/>
                <a:cs typeface="Arial" charset="0"/>
              </a:rPr>
              <a:t>(</a:t>
            </a:r>
            <a:r>
              <a:rPr lang="en-US" sz="800" dirty="0" err="1" smtClean="0">
                <a:latin typeface="Arial" charset="0"/>
                <a:ea typeface="Arial" charset="0"/>
                <a:cs typeface="Arial" charset="0"/>
              </a:rPr>
              <a:t>Kepes</a:t>
            </a:r>
            <a:r>
              <a:rPr lang="en-US" sz="800" dirty="0" smtClean="0">
                <a:latin typeface="Arial" charset="0"/>
                <a:ea typeface="Arial" charset="0"/>
                <a:cs typeface="Arial" charset="0"/>
              </a:rPr>
              <a:t> &amp; McDaniel, 2015)</a:t>
            </a:r>
          </a:p>
          <a:p>
            <a:pPr lvl="1">
              <a:lnSpc>
                <a:spcPct val="150000"/>
              </a:lnSpc>
            </a:pPr>
            <a:r>
              <a:rPr lang="en-US" sz="1400" dirty="0" smtClean="0">
                <a:latin typeface="Arial" charset="0"/>
                <a:ea typeface="Arial" charset="0"/>
                <a:cs typeface="Arial" charset="0"/>
              </a:rPr>
              <a:t>Meta-analytic results have been referred to as the “building blocks of theory” </a:t>
            </a:r>
            <a:r>
              <a:rPr lang="en-US" sz="800" dirty="0">
                <a:latin typeface="Arial" charset="0"/>
                <a:ea typeface="Arial" charset="0"/>
                <a:cs typeface="Arial" charset="0"/>
              </a:rPr>
              <a:t>(Schmidt, 1992</a:t>
            </a:r>
            <a:r>
              <a:rPr lang="en-US" sz="800" dirty="0" smtClean="0">
                <a:latin typeface="Arial" charset="0"/>
                <a:ea typeface="Arial" charset="0"/>
                <a:cs typeface="Arial" charset="0"/>
              </a:rPr>
              <a:t>)</a:t>
            </a:r>
          </a:p>
          <a:p>
            <a:pPr>
              <a:lnSpc>
                <a:spcPct val="150000"/>
              </a:lnSpc>
            </a:pPr>
            <a:r>
              <a:rPr lang="en-US" sz="1800" dirty="0" smtClean="0">
                <a:solidFill>
                  <a:schemeClr val="bg1"/>
                </a:solidFill>
                <a:latin typeface="Arial" charset="0"/>
                <a:ea typeface="Arial" charset="0"/>
                <a:cs typeface="Arial" charset="0"/>
              </a:rPr>
              <a:t>Meta-analytic results serve as input for other analytic techniques</a:t>
            </a:r>
          </a:p>
          <a:p>
            <a:pPr lvl="1">
              <a:lnSpc>
                <a:spcPct val="150000"/>
              </a:lnSpc>
            </a:pPr>
            <a:r>
              <a:rPr lang="en-US" sz="1400" dirty="0" smtClean="0">
                <a:solidFill>
                  <a:schemeClr val="bg1"/>
                </a:solidFill>
                <a:latin typeface="Arial" charset="0"/>
                <a:ea typeface="Arial" charset="0"/>
                <a:cs typeface="Arial" charset="0"/>
              </a:rPr>
              <a:t>Relative importance analysis </a:t>
            </a:r>
            <a:r>
              <a:rPr lang="en-US" sz="800" dirty="0" smtClean="0">
                <a:solidFill>
                  <a:schemeClr val="bg1"/>
                </a:solidFill>
                <a:latin typeface="Arial" charset="0"/>
                <a:ea typeface="Arial" charset="0"/>
                <a:cs typeface="Arial" charset="0"/>
              </a:rPr>
              <a:t>(see Banks et al., 2015)</a:t>
            </a:r>
          </a:p>
          <a:p>
            <a:pPr lvl="1">
              <a:lnSpc>
                <a:spcPct val="150000"/>
              </a:lnSpc>
            </a:pPr>
            <a:r>
              <a:rPr lang="en-US" sz="1400" dirty="0" smtClean="0">
                <a:solidFill>
                  <a:schemeClr val="bg1"/>
                </a:solidFill>
                <a:latin typeface="Arial" charset="0"/>
                <a:ea typeface="Arial" charset="0"/>
                <a:cs typeface="Arial" charset="0"/>
              </a:rPr>
              <a:t>Meta-analytic structural equation modeling </a:t>
            </a:r>
            <a:r>
              <a:rPr lang="en-US" sz="800" dirty="0" smtClean="0">
                <a:solidFill>
                  <a:schemeClr val="bg1"/>
                </a:solidFill>
                <a:latin typeface="Arial" charset="0"/>
                <a:ea typeface="Arial" charset="0"/>
                <a:cs typeface="Arial" charset="0"/>
              </a:rPr>
              <a:t>(see Bennett et al., 2018)</a:t>
            </a:r>
            <a:endParaRPr lang="en-US" sz="800" dirty="0">
              <a:solidFill>
                <a:schemeClr val="bg1"/>
              </a:solidFill>
              <a:latin typeface="Arial" charset="0"/>
              <a:ea typeface="Arial" charset="0"/>
              <a:cs typeface="Arial" charset="0"/>
            </a:endParaRPr>
          </a:p>
          <a:p>
            <a:pPr>
              <a:lnSpc>
                <a:spcPct val="150000"/>
              </a:lnSpc>
            </a:pPr>
            <a:endParaRPr lang="en-US" sz="1800" dirty="0">
              <a:latin typeface="Arial" charset="0"/>
              <a:ea typeface="Arial" charset="0"/>
              <a:cs typeface="Arial" charset="0"/>
            </a:endParaRPr>
          </a:p>
          <a:p>
            <a:pPr>
              <a:lnSpc>
                <a:spcPct val="150000"/>
              </a:lnSpc>
            </a:pPr>
            <a:endParaRPr lang="en-US" sz="1800" dirty="0">
              <a:latin typeface="Arial" charset="0"/>
              <a:ea typeface="Arial" charset="0"/>
              <a:cs typeface="Arial" charset="0"/>
            </a:endParaRPr>
          </a:p>
          <a:p>
            <a:pPr>
              <a:lnSpc>
                <a:spcPct val="150000"/>
              </a:lnSpc>
            </a:pPr>
            <a:endParaRPr lang="en-US" sz="1200" dirty="0" smtClean="0"/>
          </a:p>
        </p:txBody>
      </p:sp>
      <p:sp>
        <p:nvSpPr>
          <p:cNvPr id="4" name="Content Placeholder 16"/>
          <p:cNvSpPr txBox="1">
            <a:spLocks/>
          </p:cNvSpPr>
          <p:nvPr/>
        </p:nvSpPr>
        <p:spPr>
          <a:xfrm>
            <a:off x="6934200" y="4324350"/>
            <a:ext cx="2209800" cy="81915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buFont typeface="Arial"/>
              <a:buNone/>
            </a:pPr>
            <a:r>
              <a:rPr lang="en-US" sz="1100" dirty="0" smtClean="0">
                <a:solidFill>
                  <a:srgbClr val="002855"/>
                </a:solidFill>
                <a:latin typeface="Arial" charset="0"/>
                <a:ea typeface="Arial" charset="0"/>
                <a:cs typeface="Arial" charset="0"/>
              </a:rPr>
              <a:t>John Chambers College of Business and Economics</a:t>
            </a:r>
            <a:endParaRPr lang="en-US" dirty="0" smtClean="0">
              <a:solidFill>
                <a:srgbClr val="002855"/>
              </a:solidFill>
            </a:endParaRPr>
          </a:p>
        </p:txBody>
      </p:sp>
    </p:spTree>
    <p:extLst>
      <p:ext uri="{BB962C8B-B14F-4D97-AF65-F5344CB8AC3E}">
        <p14:creationId xmlns:p14="http://schemas.microsoft.com/office/powerpoint/2010/main" val="554011512"/>
      </p:ext>
    </p:extLst>
  </p:cSld>
  <p:clrMapOvr>
    <a:masterClrMapping/>
  </p:clrMapOvr>
  <p:timing>
    <p:tnLst>
      <p:par>
        <p:cTn id="1" dur="indefinite" restart="never" nodeType="tmRoot"/>
      </p:par>
    </p:tnLst>
  </p:timing>
</p:sld>
</file>

<file path=ppt/theme/theme1.xml><?xml version="1.0" encoding="utf-8"?>
<a:theme xmlns:a="http://schemas.openxmlformats.org/drawingml/2006/main" name="1_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5_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3_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4_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WVUBrand.thmx</Template>
  <TotalTime>2506</TotalTime>
  <Words>5573</Words>
  <Application>Microsoft Office PowerPoint</Application>
  <PresentationFormat>On-screen Show (16:9)</PresentationFormat>
  <Paragraphs>1830</Paragraphs>
  <Slides>78</Slides>
  <Notes>16</Notes>
  <HiddenSlides>0</HiddenSlides>
  <MMClips>0</MMClips>
  <ScaleCrop>false</ScaleCrop>
  <HeadingPairs>
    <vt:vector size="6" baseType="variant">
      <vt:variant>
        <vt:lpstr>Fonts Used</vt:lpstr>
      </vt:variant>
      <vt:variant>
        <vt:i4>7</vt:i4>
      </vt:variant>
      <vt:variant>
        <vt:lpstr>Theme</vt:lpstr>
      </vt:variant>
      <vt:variant>
        <vt:i4>6</vt:i4>
      </vt:variant>
      <vt:variant>
        <vt:lpstr>Slide Titles</vt:lpstr>
      </vt:variant>
      <vt:variant>
        <vt:i4>78</vt:i4>
      </vt:variant>
    </vt:vector>
  </HeadingPairs>
  <TitlesOfParts>
    <vt:vector size="91" baseType="lpstr">
      <vt:lpstr>ＭＳ Ｐゴシック</vt:lpstr>
      <vt:lpstr>Arial</vt:lpstr>
      <vt:lpstr>Arial Black</vt:lpstr>
      <vt:lpstr>Calibri</vt:lpstr>
      <vt:lpstr>Calibri Light</vt:lpstr>
      <vt:lpstr>Cambria Math</vt:lpstr>
      <vt:lpstr>Verdana</vt:lpstr>
      <vt:lpstr>1_Custom Design</vt:lpstr>
      <vt:lpstr>5_Custom Design</vt:lpstr>
      <vt:lpstr>2_Custom Design</vt:lpstr>
      <vt:lpstr>Custom Design</vt:lpstr>
      <vt:lpstr>3_Custom Design</vt:lpstr>
      <vt:lpstr>4_Custom Design</vt:lpstr>
      <vt:lpstr>PowerPoint Presentation</vt:lpstr>
      <vt:lpstr>Personal note</vt:lpstr>
      <vt:lpstr>Personal note</vt:lpstr>
      <vt:lpstr>Personal note</vt:lpstr>
      <vt:lpstr>Agenda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Open-source meta-analysis tools</vt:lpstr>
      <vt:lpstr>metaBUS</vt:lpstr>
      <vt:lpstr>metaBUS</vt:lpstr>
      <vt:lpstr>metaBUS</vt:lpstr>
      <vt:lpstr>metaBUS</vt:lpstr>
      <vt:lpstr>metaBUS</vt:lpstr>
      <vt:lpstr>metaBUS</vt:lpstr>
      <vt:lpstr>metaBUS</vt:lpstr>
      <vt:lpstr>PowerPoint Presentation</vt:lpstr>
      <vt:lpstr>Live demonstration</vt:lpstr>
      <vt:lpstr>metaBUS</vt:lpstr>
      <vt:lpstr>Open-source meta-analysis tools</vt:lpstr>
      <vt:lpstr>Current research environment?</vt:lpstr>
      <vt:lpstr>PowerPoint Presentation</vt:lpstr>
      <vt:lpstr>Current (meta) research environment?</vt:lpstr>
      <vt:lpstr>PowerPoint Presentation</vt:lpstr>
      <vt:lpstr>Meanwhile, I’m here…</vt:lpstr>
      <vt:lpstr>PowerPoint Presentation</vt:lpstr>
      <vt:lpstr>PowerPoint Presentation</vt:lpstr>
      <vt:lpstr>Live demonstration</vt:lpstr>
      <vt:lpstr>PowerPoint Presentation</vt:lpstr>
      <vt:lpstr>PowerPoint Presentation</vt:lpstr>
    </vt:vector>
  </TitlesOfParts>
  <Manager/>
  <Company>West Virginia University</Company>
  <LinksUpToDate>false</LinksUpToDate>
  <SharedDoc>false</SharedDoc>
  <HyperlinkBase/>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subject/>
  <dc:creator>Chris Schwer</dc:creator>
  <cp:keywords/>
  <dc:description/>
  <cp:lastModifiedBy>Jamie Field</cp:lastModifiedBy>
  <cp:revision>187</cp:revision>
  <cp:lastPrinted>2011-03-15T19:57:48Z</cp:lastPrinted>
  <dcterms:created xsi:type="dcterms:W3CDTF">2011-03-24T20:59:43Z</dcterms:created>
  <dcterms:modified xsi:type="dcterms:W3CDTF">2020-02-28T18:51:49Z</dcterms:modified>
  <cp:category/>
</cp:coreProperties>
</file>